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8" r:id="rId4"/>
    <p:sldId id="274" r:id="rId5"/>
    <p:sldId id="272" r:id="rId6"/>
    <p:sldId id="279" r:id="rId7"/>
    <p:sldId id="276" r:id="rId8"/>
    <p:sldId id="259" r:id="rId9"/>
    <p:sldId id="264" r:id="rId10"/>
    <p:sldId id="280" r:id="rId11"/>
    <p:sldId id="260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6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6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144000" cy="509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58924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Коротеева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Е.А.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Защитники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России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Кузьма Минин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5580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6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1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6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09550"/>
            <a:ext cx="5112568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0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9144000" cy="610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116632"/>
            <a:ext cx="3728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Защитники России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709"/>
            <a:ext cx="9144000" cy="68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7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6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8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11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  Защитники        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Анютка</dc:creator>
  <cp:lastModifiedBy>User</cp:lastModifiedBy>
  <cp:revision>10</cp:revision>
  <dcterms:created xsi:type="dcterms:W3CDTF">2015-11-14T05:51:49Z</dcterms:created>
  <dcterms:modified xsi:type="dcterms:W3CDTF">2023-11-22T10:24:24Z</dcterms:modified>
</cp:coreProperties>
</file>