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CCFF"/>
    <a:srgbClr val="FF9999"/>
    <a:srgbClr val="E2E0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17632" cy="61206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Заключительный урок по роману Ф.М. Достоевского </a:t>
            </a:r>
          </a:p>
          <a:p>
            <a:pPr algn="ctr">
              <a:buNone/>
            </a:pPr>
            <a:r>
              <a:rPr lang="ru-RU" sz="4000" b="1" dirty="0" smtClean="0"/>
              <a:t>«Преступление и наказание».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Напишите </a:t>
            </a:r>
            <a:r>
              <a:rPr lang="ru-RU" dirty="0" smtClean="0"/>
              <a:t>эссе-рассуждение </a:t>
            </a:r>
            <a:br>
              <a:rPr lang="ru-RU" dirty="0" smtClean="0"/>
            </a:br>
            <a:r>
              <a:rPr lang="ru-RU" dirty="0" smtClean="0"/>
              <a:t>на тему: «Как относятся ко злу в современном мире?»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Иван\Downloads\229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82887" cy="350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2E08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Иван\Downloads\AdobeStock_12624657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2998583" cy="2001418"/>
          </a:xfrm>
          <a:prstGeom prst="rect">
            <a:avLst/>
          </a:prstGeom>
          <a:noFill/>
        </p:spPr>
      </p:pic>
      <p:pic>
        <p:nvPicPr>
          <p:cNvPr id="1029" name="Picture 5" descr="C:\Users\Иван\Downloads\inva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3439319" cy="2381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8. Курьер выбрал лучшее место, чтобы бросить тяжелую коробк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664296" cy="332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2. Деду Морозу лучше бы запомнить этих детей. Работники магазина уж точно их не забуду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2195736" cy="274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Иван\Downloads\bk_info_146062_orig_15517752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4664"/>
            <a:ext cx="2987051" cy="209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Иван\Downloads\2323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3" y="3933056"/>
            <a:ext cx="320384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Тема  урока : </a:t>
            </a:r>
          </a:p>
          <a:p>
            <a:pPr algn="ctr">
              <a:buNone/>
            </a:pPr>
            <a:r>
              <a:rPr lang="ru-RU" sz="4400" dirty="0" smtClean="0"/>
              <a:t>«Добро и зло в сердце человеческом… </a:t>
            </a:r>
          </a:p>
          <a:p>
            <a:pPr algn="ctr">
              <a:buNone/>
            </a:pPr>
            <a:r>
              <a:rPr lang="ru-RU" sz="3600" dirty="0" smtClean="0"/>
              <a:t>(по роману Ф.М.Достоевского «Преступление и наказание»)»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0836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Проблемный вопрос урока: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5400" dirty="0" smtClean="0"/>
              <a:t> </a:t>
            </a:r>
            <a:r>
              <a:rPr lang="ru-RU" sz="5400" dirty="0" smtClean="0"/>
              <a:t>Как   относиться к Злу?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«Добро и зло на страницах романа»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25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77908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Добро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Зло</a:t>
                      </a:r>
                      <a:endParaRPr lang="ru-RU" sz="4000" dirty="0"/>
                    </a:p>
                  </a:txBody>
                  <a:tcPr/>
                </a:tc>
              </a:tr>
              <a:tr h="3472015">
                <a:tc>
                  <a:txBody>
                    <a:bodyPr/>
                    <a:lstStyle/>
                    <a:p>
                      <a:endParaRPr lang="ru-RU" sz="19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249289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любовь, сострадание, милосердие, прощение, жалость, самопожертвование, раскаяние, смирение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420888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ненависть, злоба, одиночество, болезнь, месть, гордость, сребролюбие, жестокость, бесчеловечность, нищета, пьянство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По вашему мнению, с кем из героев романа связан основной путь отношения ко злу?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3200" dirty="0" smtClean="0"/>
              <a:t>В </a:t>
            </a:r>
            <a:r>
              <a:rPr lang="ru-RU" sz="3200" dirty="0" smtClean="0"/>
              <a:t>чем видит зло Родион Раскольников?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060848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Какой путь в отношении зла избирает герой? Почему? Какими мыслями он руководствуется?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573016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- Как вы думаете, зачем автору нужны были 2 жертвы, 2 сестры: злая Алёна Ивановна и добрая Лизавета? Почему они родственницы?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5331405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- Докажите текстом, что душу героя заполняют злоба и ненависть, вытесняя добро.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25" grpId="0"/>
      <p:bldP spid="1026" grpId="0"/>
      <p:bldP spid="10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79168" cy="838200"/>
          </a:xfrm>
        </p:spPr>
        <p:txBody>
          <a:bodyPr/>
          <a:lstStyle/>
          <a:p>
            <a:r>
              <a:rPr lang="ru-RU" dirty="0" smtClean="0"/>
              <a:t>мармеладов</a:t>
            </a:r>
            <a:endParaRPr lang="ru-RU" dirty="0"/>
          </a:p>
        </p:txBody>
      </p:sp>
      <p:pic>
        <p:nvPicPr>
          <p:cNvPr id="2049" name="Picture 1" descr="C:\Users\Иван\Downloads\34023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638873" cy="4525962"/>
          </a:xfrm>
          <a:prstGeom prst="rect">
            <a:avLst/>
          </a:prstGeom>
          <a:noFill/>
        </p:spPr>
      </p:pic>
      <p:pic>
        <p:nvPicPr>
          <p:cNvPr id="2050" name="Picture 2" descr="C:\Users\Иван\Downloads\id-32-Efim-Kopelyan-v-roli-Svidrigaylova-Kadr-iz-filma-Prestuplenie-i-nakazanie-1969-768x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4665712" cy="38637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4653136"/>
            <a:ext cx="3448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СВИДРИГАЙЛОВ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СОНЯ МАРМЕЛАДОВА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911" y="1554163"/>
            <a:ext cx="649057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sz="5400" dirty="0" smtClean="0"/>
              <a:t>Как вы относитесь ко злу? Чей путь вам близок?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192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«Добро и зло на страницах романа»</vt:lpstr>
      <vt:lpstr>Слайд 6</vt:lpstr>
      <vt:lpstr>мармеладов</vt:lpstr>
      <vt:lpstr>СОНЯ МАРМЕЛАДОВА</vt:lpstr>
      <vt:lpstr>Слайд 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9</cp:revision>
  <dcterms:created xsi:type="dcterms:W3CDTF">2022-04-11T13:51:42Z</dcterms:created>
  <dcterms:modified xsi:type="dcterms:W3CDTF">2022-04-14T18:34:17Z</dcterms:modified>
</cp:coreProperties>
</file>