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24B1-A062-4EA1-85B8-4BD9C0CF1AF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C2EA-7ABB-4337-BF73-9A9F0F542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ля презентации 6гр день матери\3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5288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картинки для презентации\1.Казак без друзей, что дуб без корней. 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картинки для презентации\2.Казак с пелёнок на лошади.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картинки для презентации\3.к не поест коня накорм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картинки для презентации\4.Казак в бою, как орёл в небе.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6</cp:revision>
  <dcterms:created xsi:type="dcterms:W3CDTF">2019-11-15T19:15:53Z</dcterms:created>
  <dcterms:modified xsi:type="dcterms:W3CDTF">2022-12-08T14:48:12Z</dcterms:modified>
</cp:coreProperties>
</file>