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77" r:id="rId4"/>
    <p:sldId id="285" r:id="rId5"/>
    <p:sldId id="270" r:id="rId6"/>
    <p:sldId id="287" r:id="rId7"/>
    <p:sldId id="286" r:id="rId8"/>
    <p:sldId id="265" r:id="rId9"/>
    <p:sldId id="288" r:id="rId10"/>
    <p:sldId id="28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8F94-5122-4418-969A-D96520E0298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2FFC-339A-4C98-9E29-353745EA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0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8" y="398206"/>
            <a:ext cx="898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едагогическая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4981" y="3215148"/>
            <a:ext cx="5157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Косенкова Елена Петровна, инструктор по физической культуре;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Николаевна,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Сотникова Любовь Николаевна,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7" y="2273162"/>
            <a:ext cx="5478730" cy="4092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14800" y="5958348"/>
            <a:ext cx="392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№8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Острогожск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199">
        <p14:prism/>
      </p:transition>
    </mc:Choice>
    <mc:Fallback xmlns="">
      <p:transition spd="slow" advClick="0" advTm="71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r="1021"/>
          <a:stretch/>
        </p:blipFill>
        <p:spPr>
          <a:xfrm>
            <a:off x="2632586" y="2263456"/>
            <a:ext cx="6740014" cy="440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426" y="162232"/>
            <a:ext cx="10648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интерактивная методика прекрасно подходит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развивающих занятий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Комплекс позволяет значительно повысить  эффективность коррекционно-образовательного процесса, стимулирует развитие эмоциональных, речевых, двигательных и творческих способностей.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169">
        <p14:prism/>
      </p:transition>
    </mc:Choice>
    <mc:Fallback xmlns="">
      <p:transition spd="slow" advClick="0" advTm="101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" b="11828"/>
          <a:stretch/>
        </p:blipFill>
        <p:spPr>
          <a:xfrm rot="586798">
            <a:off x="7359444" y="622242"/>
            <a:ext cx="4395019" cy="331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2955" y="501445"/>
            <a:ext cx="5442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 становится все более актуальным, так как позволяет средствами мультимедиа, в наиболее доступной и привлекательной, игровой форме, достигнуть нового качества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4" t="13037" r="14667" b="27016"/>
          <a:stretch/>
        </p:blipFill>
        <p:spPr>
          <a:xfrm rot="528529">
            <a:off x="293094" y="3454742"/>
            <a:ext cx="4428157" cy="301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190" flipH="1">
            <a:off x="4849079" y="2997652"/>
            <a:ext cx="4145656" cy="311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8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905">
        <p14:prism/>
      </p:transition>
    </mc:Choice>
    <mc:Fallback xmlns="">
      <p:transition spd="slow" advClick="0" advTm="8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b="5806"/>
          <a:stretch/>
        </p:blipFill>
        <p:spPr>
          <a:xfrm rot="10390146">
            <a:off x="477783" y="2475816"/>
            <a:ext cx="5192213" cy="389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1637" r="24301"/>
          <a:stretch/>
        </p:blipFill>
        <p:spPr>
          <a:xfrm rot="5905187">
            <a:off x="7218453" y="1810502"/>
            <a:ext cx="3909199" cy="517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9806" y="368710"/>
            <a:ext cx="9114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интерактивная коррекционно-развивающая методика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Timocco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включает в себя: одна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камера, три разноцветных шарика-перчатки, диск программного обеспечения и электронный ключ.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288">
        <p14:prism/>
      </p:transition>
    </mc:Choice>
    <mc:Fallback xmlns="">
      <p:transition spd="slow" advClick="0" advTm="9288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776" r="44516" b="11195"/>
          <a:stretch/>
        </p:blipFill>
        <p:spPr>
          <a:xfrm rot="5400000">
            <a:off x="5931821" y="-35658"/>
            <a:ext cx="5088000" cy="667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3458" y="757978"/>
            <a:ext cx="4527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Timocco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используется как для индивидуальных, так и для фронтальных занятий».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не носят соревновательный характер между участниками, что обеспечивает безопасное игровое пространство.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должен выбрать игру, соответствующую возможностям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125">
        <p14:prism/>
      </p:transition>
    </mc:Choice>
    <mc:Fallback xmlns="">
      <p:transition spd="slow" advClick="0" advTm="10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213" y="265471"/>
            <a:ext cx="4468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«Знакомство с буквами»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знакомства с буквами, ребенок развивает координацию, умение распознавать и правильно определять геометрические фигуры, тренирует память и зрительное внимание.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5078" r="24946"/>
          <a:stretch/>
        </p:blipFill>
        <p:spPr>
          <a:xfrm rot="5400000">
            <a:off x="849800" y="3683692"/>
            <a:ext cx="2946141" cy="296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5850" r="20215"/>
          <a:stretch/>
        </p:blipFill>
        <p:spPr>
          <a:xfrm rot="5400000">
            <a:off x="5834003" y="344472"/>
            <a:ext cx="5798314" cy="616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2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187">
        <p14:prism/>
      </p:transition>
    </mc:Choice>
    <mc:Fallback xmlns="">
      <p:transition spd="slow" advClick="0" advTm="918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t="7658" r="24517"/>
          <a:stretch/>
        </p:blipFill>
        <p:spPr>
          <a:xfrm rot="5400000">
            <a:off x="6022811" y="307783"/>
            <a:ext cx="5568420" cy="599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723" y="221226"/>
            <a:ext cx="5073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цифру»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спрятана картинка с цифрой. Игрок должен открыть картинку, удерживая шарики-перчатки последовательно на каждом сегменте.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игре можно манипулировать одной или двумя руками одновременно.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33549"/>
          <a:stretch/>
        </p:blipFill>
        <p:spPr>
          <a:xfrm rot="5400000">
            <a:off x="888081" y="3894220"/>
            <a:ext cx="2907763" cy="264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6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44">
        <p14:prism/>
      </p:transition>
    </mc:Choice>
    <mc:Fallback xmlns="">
      <p:transition spd="slow" advClick="0" advTm="9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18710" r="20699" b="14623"/>
          <a:stretch/>
        </p:blipFill>
        <p:spPr>
          <a:xfrm>
            <a:off x="5129465" y="866467"/>
            <a:ext cx="6860973" cy="5125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445" y="866466"/>
            <a:ext cx="4173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«Гномики и великаны»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малоподвижной игры во время занятия – это кратковременный активный отдых для ребенка. Проводится с целью удержать умственную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-способность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814">
        <p14:prism/>
      </p:transition>
    </mc:Choice>
    <mc:Fallback xmlns="">
      <p:transition spd="slow" advClick="0" advTm="9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29080" r="24664"/>
          <a:stretch/>
        </p:blipFill>
        <p:spPr>
          <a:xfrm rot="5400000">
            <a:off x="5822710" y="574218"/>
            <a:ext cx="5968823" cy="5812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1637"/>
          <a:stretch/>
        </p:blipFill>
        <p:spPr>
          <a:xfrm rot="5400000">
            <a:off x="1123824" y="3862108"/>
            <a:ext cx="2927554" cy="267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495886"/>
            <a:ext cx="4852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«Палитра»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палитре художника нанесены краски. Игрок шариками перчатками должен их смешать. «Набирая краску», ребенок называет ее цвет, а при смешивании цветов на палитре можно получить новые цвета.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777">
        <p14:prism/>
      </p:transition>
    </mc:Choice>
    <mc:Fallback xmlns="">
      <p:transition spd="slow" advClick="0" advTm="977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1" r="15215" b="13334"/>
          <a:stretch/>
        </p:blipFill>
        <p:spPr>
          <a:xfrm>
            <a:off x="1922206" y="1583080"/>
            <a:ext cx="7914967" cy="4744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9084" y="442452"/>
            <a:ext cx="8627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в конце занятия всегда вызывает отклик в душе ребенка и бурю положительных эмоций.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898">
        <p14:prism/>
      </p:transition>
    </mc:Choice>
    <mc:Fallback xmlns="">
      <p:transition spd="slow" advClick="0" advTm="98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275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2020-10-23T08:40:39Z</dcterms:created>
  <dcterms:modified xsi:type="dcterms:W3CDTF">2024-02-29T08:16:19Z</dcterms:modified>
</cp:coreProperties>
</file>