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7" r:id="rId8"/>
    <p:sldId id="262" r:id="rId9"/>
    <p:sldId id="263" r:id="rId10"/>
    <p:sldId id="264" r:id="rId11"/>
    <p:sldId id="265" r:id="rId12"/>
    <p:sldId id="269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1" d="100"/>
          <a:sy n="51" d="100"/>
        </p:scale>
        <p:origin x="-57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03322"/>
            <a:ext cx="3670176" cy="1371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 ПРОЕКТА: учитель начальных классов Малышева Елена Анатольевна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232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МАСЛЕНИЦА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867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Теремок 11.03.15\Изображение 9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10" y="152451"/>
            <a:ext cx="892899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Теремок 11.03.15\Изображение 11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269" y="0"/>
            <a:ext cx="921702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492896"/>
            <a:ext cx="6449144" cy="3981056"/>
          </a:xfrm>
        </p:spPr>
        <p:txBody>
          <a:bodyPr/>
          <a:lstStyle/>
          <a:p>
            <a:r>
              <a:rPr lang="ru-RU" dirty="0" smtClean="0"/>
              <a:t>Презентация своих проектов.</a:t>
            </a:r>
          </a:p>
          <a:p>
            <a:pPr marL="0" indent="0">
              <a:buNone/>
            </a:pPr>
            <a:r>
              <a:rPr lang="ru-RU" dirty="0" smtClean="0"/>
              <a:t>Чучело - Масленица.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dmin\Desktop\фото 3а кл\DSC_00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681076" cy="65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ото 3а кл\DSC_00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9045"/>
            <a:ext cx="9036496" cy="67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5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3657600" cy="31683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Актуальность </a:t>
            </a:r>
            <a:r>
              <a:rPr lang="ru-RU" b="1" dirty="0"/>
              <a:t>проекта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1)  Россия </a:t>
            </a:r>
            <a:r>
              <a:rPr lang="ru-RU" dirty="0"/>
              <a:t>богата своими традициями, обычаями, народными праздниками. </a:t>
            </a:r>
            <a:r>
              <a:rPr lang="ru-RU" dirty="0" smtClean="0"/>
              <a:t>Масленица </a:t>
            </a:r>
            <a:r>
              <a:rPr lang="ru-RU" dirty="0"/>
              <a:t>один из самых радостных и светлых праздников на Руси. Познакомить детей с традициями можно, опираясь на </a:t>
            </a:r>
            <a:r>
              <a:rPr lang="ru-RU" dirty="0" smtClean="0"/>
              <a:t>программу «Театр своими руками» и  «Проектная деятельность», </a:t>
            </a:r>
            <a:r>
              <a:rPr lang="ru-RU" dirty="0"/>
              <a:t>но непосредственное участие в народном гулянии оставляет более полное и глубокое представления о нем. </a:t>
            </a:r>
            <a:r>
              <a:rPr lang="ru-RU" dirty="0" smtClean="0"/>
              <a:t>Поэтому </a:t>
            </a:r>
            <a:r>
              <a:rPr lang="ru-RU" dirty="0"/>
              <a:t>и возникла идея проведения праздничного гулянья Масленица силами педагога, родителей и ребят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2)Поддерживаем дружбу с Д/С «Теремок» уже 5 год. Учим дошколят как проводить праздники.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340768"/>
            <a:ext cx="3657600" cy="658368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2" y="3140968"/>
            <a:ext cx="4690600" cy="35179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3657600" cy="59877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Объект проекта</a:t>
            </a:r>
            <a:r>
              <a:rPr lang="ru-RU" dirty="0"/>
              <a:t> – русская народная культура.</a:t>
            </a:r>
          </a:p>
          <a:p>
            <a:r>
              <a:rPr lang="ru-RU" b="1" dirty="0"/>
              <a:t>Предмет проекта</a:t>
            </a:r>
            <a:r>
              <a:rPr lang="ru-RU" dirty="0"/>
              <a:t> – русский народный календарный праздник Масленица.</a:t>
            </a:r>
          </a:p>
          <a:p>
            <a:r>
              <a:rPr lang="ru-RU" b="1" dirty="0"/>
              <a:t>Цели проекта: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Расширить знания детей о традициях русского народа.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Сформировать у детей чувство патриотизма.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Формировать представление о русских народных обрядовых праздниках.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Воспитывать эстетическое и духовно-нравственное отношение к традициям своего народа.</a:t>
            </a:r>
          </a:p>
          <a:p>
            <a:r>
              <a:rPr lang="ru-RU" b="1" dirty="0"/>
              <a:t>Задачи проекта: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Возрождать интерес к русским обрядовым праздникам.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Обогащать духовный мир детей.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Обобщить и закрепить знания детей о празднике </a:t>
            </a:r>
            <a:r>
              <a:rPr lang="ru-RU" dirty="0" smtClean="0"/>
              <a:t>Масленица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Вызвать эмоциональное сопереживание и участие в игре-действии, приобщить всех участников к традиции проведения Масленицы.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Воспитывать чувство патриотизма, основанного на русских традициях.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05655" cy="53427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438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88640"/>
            <a:ext cx="3657600" cy="29523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Предполагаемая программа действий: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составление совместного плана работы над проектом;</a:t>
            </a:r>
          </a:p>
          <a:p>
            <a:pPr marL="0" indent="0">
              <a:buNone/>
            </a:pPr>
            <a:r>
              <a:rPr lang="ru-RU" dirty="0"/>
              <a:t>- подбор методической и художественной литературы, музыкальных произведений, картин и иллюстраций по теме;</a:t>
            </a:r>
          </a:p>
          <a:p>
            <a:pPr marL="0" indent="0">
              <a:buNone/>
            </a:pPr>
            <a:r>
              <a:rPr lang="ru-RU" dirty="0"/>
              <a:t>- изготовление с детьми и родителями творческих работ и атрибутов;</a:t>
            </a:r>
          </a:p>
          <a:p>
            <a:pPr marL="0" indent="0">
              <a:buNone/>
            </a:pPr>
            <a:r>
              <a:rPr lang="ru-RU" dirty="0"/>
              <a:t>- проведение различных работ с детьми и родителями;</a:t>
            </a:r>
          </a:p>
          <a:p>
            <a:pPr marL="0" indent="0">
              <a:buNone/>
            </a:pPr>
            <a:r>
              <a:rPr lang="ru-RU" dirty="0"/>
              <a:t>- организация места проведения праздника;</a:t>
            </a:r>
          </a:p>
          <a:p>
            <a:pPr marL="0" indent="0">
              <a:buNone/>
            </a:pPr>
            <a:r>
              <a:rPr lang="ru-RU" dirty="0"/>
              <a:t>- проведение инструктажа по технике безопасности;</a:t>
            </a:r>
          </a:p>
          <a:p>
            <a:pPr marL="0" indent="0">
              <a:buNone/>
            </a:pPr>
            <a:r>
              <a:rPr lang="ru-RU" dirty="0"/>
              <a:t>- подведение итогов, оформление проекта.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5329783" cy="39973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3657600" cy="5915744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Участники </a:t>
            </a:r>
            <a:r>
              <a:rPr lang="ru-RU" b="1" dirty="0"/>
              <a:t>проекта:</a:t>
            </a:r>
            <a:r>
              <a:rPr lang="ru-RU" dirty="0"/>
              <a:t> дети 3а класса, учитель, родители</a:t>
            </a:r>
          </a:p>
          <a:p>
            <a:r>
              <a:rPr lang="ru-RU" b="1" dirty="0"/>
              <a:t>Сроки реализации:</a:t>
            </a:r>
            <a:r>
              <a:rPr lang="ru-RU" dirty="0"/>
              <a:t> 2 и 3 </a:t>
            </a:r>
            <a:r>
              <a:rPr lang="ru-RU" dirty="0" smtClean="0"/>
              <a:t>четверть</a:t>
            </a:r>
          </a:p>
          <a:p>
            <a:r>
              <a:rPr lang="ru-RU" b="1" dirty="0" smtClean="0"/>
              <a:t>Оригинальность идеи </a:t>
            </a:r>
            <a:r>
              <a:rPr lang="ru-RU" dirty="0" smtClean="0"/>
              <a:t>заключается в том, что дети сами проводят мастер класс по проведению праздника и куклы изготавливаются из старых вещей. </a:t>
            </a:r>
          </a:p>
          <a:p>
            <a:r>
              <a:rPr lang="ru-RU" b="1" dirty="0" smtClean="0"/>
              <a:t>Экономическое обоснование:</a:t>
            </a:r>
          </a:p>
          <a:p>
            <a:pPr marL="0" indent="0">
              <a:buNone/>
            </a:pPr>
            <a:r>
              <a:rPr lang="ru-RU" dirty="0" smtClean="0"/>
              <a:t>Родители пекут блины, реквизит для проведения мероприятия делается из бумаги, куклы-чучела изготавливаются их бросовых материалов.</a:t>
            </a:r>
          </a:p>
          <a:p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515966" cy="6021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3657600" cy="3384376"/>
          </a:xfrm>
        </p:spPr>
        <p:txBody>
          <a:bodyPr>
            <a:normAutofit/>
          </a:bodyPr>
          <a:lstStyle/>
          <a:p>
            <a:r>
              <a:rPr lang="ru-RU" b="1" dirty="0"/>
              <a:t>Ожидаемый результат: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Радость и хорошее настроение от приобщения к традиционному народному празднику.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Повышение познавательного интереса у детей к родной истории.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15810"/>
            <a:ext cx="5364088" cy="402306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11марта </a:t>
            </a:r>
            <a:r>
              <a:rPr lang="ru-RU" dirty="0" smtClean="0"/>
              <a:t>2015 года </a:t>
            </a:r>
            <a:r>
              <a:rPr lang="ru-RU" dirty="0"/>
              <a:t>в рамках внеурочной деятельности учащиеся 3а класса презентовали проект </a:t>
            </a:r>
            <a:r>
              <a:rPr lang="ru-RU" dirty="0" smtClean="0"/>
              <a:t>«Масленица. Народные </a:t>
            </a:r>
            <a:r>
              <a:rPr lang="ru-RU" dirty="0"/>
              <a:t>игры», провели культурно - развлекательную программу в структурном подразделении детский сад «Теремок». </a:t>
            </a:r>
          </a:p>
        </p:txBody>
      </p:sp>
    </p:spTree>
    <p:extLst>
      <p:ext uri="{BB962C8B-B14F-4D97-AF65-F5344CB8AC3E}">
        <p14:creationId xmlns:p14="http://schemas.microsoft.com/office/powerpoint/2010/main" val="2224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7"/>
          </a:xfrm>
        </p:spPr>
      </p:pic>
    </p:spTree>
    <p:extLst>
      <p:ext uri="{BB962C8B-B14F-4D97-AF65-F5344CB8AC3E}">
        <p14:creationId xmlns:p14="http://schemas.microsoft.com/office/powerpoint/2010/main" val="30038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Теремок 11.03.15\Изображение 9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241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Admin</dc:creator>
  <cp:lastModifiedBy>Admin</cp:lastModifiedBy>
  <cp:revision>11</cp:revision>
  <dcterms:created xsi:type="dcterms:W3CDTF">2015-05-08T10:57:14Z</dcterms:created>
  <dcterms:modified xsi:type="dcterms:W3CDTF">2015-05-27T09:35:49Z</dcterms:modified>
</cp:coreProperties>
</file>