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6" r:id="rId2"/>
    <p:sldId id="342" r:id="rId3"/>
    <p:sldId id="343" r:id="rId4"/>
    <p:sldId id="348" r:id="rId5"/>
    <p:sldId id="344" r:id="rId6"/>
    <p:sldId id="297" r:id="rId7"/>
    <p:sldId id="345" r:id="rId8"/>
    <p:sldId id="347" r:id="rId9"/>
    <p:sldId id="346" r:id="rId10"/>
    <p:sldId id="327" r:id="rId11"/>
    <p:sldId id="319" r:id="rId12"/>
    <p:sldId id="323" r:id="rId13"/>
    <p:sldId id="324" r:id="rId14"/>
    <p:sldId id="329" r:id="rId15"/>
    <p:sldId id="330" r:id="rId16"/>
    <p:sldId id="331" r:id="rId17"/>
    <p:sldId id="334" r:id="rId18"/>
    <p:sldId id="335" r:id="rId19"/>
    <p:sldId id="339" r:id="rId20"/>
    <p:sldId id="337" r:id="rId21"/>
    <p:sldId id="338" r:id="rId22"/>
    <p:sldId id="341" r:id="rId23"/>
    <p:sldId id="292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00" autoAdjust="0"/>
    <p:restoredTop sz="86452" autoAdjust="0"/>
  </p:normalViewPr>
  <p:slideViewPr>
    <p:cSldViewPr>
      <p:cViewPr varScale="1">
        <p:scale>
          <a:sx n="63" d="100"/>
          <a:sy n="63" d="100"/>
        </p:scale>
        <p:origin x="-13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64724-3073-4124-8DD8-B8EF115BF50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4E2D9-CF61-4177-8C12-6964A7FA8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8165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22290-17F1-4C15-9DBF-7C0AE30B1138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00413-EB3B-4954-99E9-693AC7DAF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6C578-8EAC-4972-9319-1855A8B3A668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120C0-B18A-44DD-8801-BEB191969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4640B-8661-40A4-8A6C-3A50C039DE4B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D4718-7FF0-469C-8281-77C771C540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CE8A5-6DC5-4982-9404-680B0A04C4E1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2BDA-4D20-4B24-9E19-BA2255FEF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D82D6-6C98-40C9-9C8F-FFE02FB8E765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2A0A2-2387-4670-BD36-7CA9B6F88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50AA9-81F4-4F74-86D2-F71793F2B302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C53BD-957D-4AAA-8899-EE387BD885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8F81A-87B4-4C0F-A9DB-FD285F4FE9F3}" type="datetime1">
              <a:rPr lang="ru-RU" smtClean="0"/>
              <a:t>05.06.2019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E7735-0079-4E58-BF35-E5FCBCB86A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0E2A1-4761-4C59-8F40-0D397AEAD84C}" type="datetime1">
              <a:rPr lang="ru-RU" smtClean="0"/>
              <a:t>05.06.2019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C3C3E-9053-40AE-B8AF-C4FAE659A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8490B-E810-47F1-B682-C825EF88E6A2}" type="datetime1">
              <a:rPr lang="ru-RU" smtClean="0"/>
              <a:t>05.06.2019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27F4C-256C-44C3-8EC3-739030DA9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5A553-E19B-4D85-AC1E-ABE7CF7D38BC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5AF5B-0D94-4214-B598-4623A7E09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B1809-CBB9-49DD-84DE-2225A8256378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99252-0516-42CB-AFE8-F728FC2EC6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E00741-E6F7-42E5-B34E-2866FC85E42B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557F0B-25EA-4200-A0A6-095F94BF5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15" descr="0_c0146_5d4437c2_XL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891088"/>
            <a:ext cx="18351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Рисунок 16" descr="0_c0146_5d4437c2_XL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284538"/>
            <a:ext cx="18351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Рисунок 17" descr="0_c0146_5d4437c2_XL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628775"/>
            <a:ext cx="18351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Рисунок 18" descr="0_c0146_5d4437c2_XL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8351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 userDrawn="1"/>
        </p:nvSpPr>
        <p:spPr>
          <a:xfrm>
            <a:off x="1907704" y="188640"/>
            <a:ext cx="7056784" cy="6480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7812088" y="6656388"/>
            <a:ext cx="1331912" cy="2143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8571" y="332656"/>
            <a:ext cx="7507057" cy="998984"/>
          </a:xfrm>
        </p:spPr>
        <p:txBody>
          <a:bodyPr/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4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099" y="1052736"/>
            <a:ext cx="6858000" cy="51435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F2BDA-4D20-4B24-9E19-BA2255FEFFC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285860"/>
            <a:ext cx="1785950" cy="3464605"/>
          </a:xfrm>
          <a:prstGeom prst="rect">
            <a:avLst/>
          </a:prstGeom>
          <a:noFill/>
          <a:ln w="57150">
            <a:solidFill>
              <a:srgbClr val="993300"/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000232" y="4786322"/>
            <a:ext cx="6929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Кукла восьмиместная, круглолицая крестьянская девушка в вышитой сорочке, сарафане и переднике, в цветастом платке с черным петухом в руках. За девушкой следовал мальчик, затем опять девочка и так далее.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357166"/>
            <a:ext cx="71327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Такой была первая матрёшка</a:t>
            </a:r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285728"/>
            <a:ext cx="69381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делают матрёшек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08" y="1142984"/>
            <a:ext cx="67151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Начинают с выбора материала. Её делают из липы и осины, потому, что древесина мягкая и её легко обрабатывать.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</a:rPr>
              <a:t> Брёвна распиливают на заготовки для будущей матрёшки.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</a:rPr>
              <a:t> Мастер вытачивает на токарном станке матрёшку.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</a:rPr>
              <a:t> Первой вытачивают самую маленькую не открывающуюся фигурку.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4286256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214818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214818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71437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Завершение работы над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матрёшкой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5918" y="1071546"/>
            <a:ext cx="7072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Яркими красками художники расписывают матрёшек акварельными или гуашевыми красками, будто одевают их в нарядные одежды.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Затем покрывают слоем лака. Лак придаёт блеск и защищает от влаги и пыли.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4" descr="C:\Documents and Settings\1.3-14445259AD8D4\Рабочий стол\Матрешки\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429000"/>
            <a:ext cx="4181484" cy="3136113"/>
          </a:xfrm>
          <a:prstGeom prst="rect">
            <a:avLst/>
          </a:prstGeom>
          <a:noFill/>
          <a:ln w="5715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5" name="Picture 2" descr="http://moikompas.ru/img/compas/2008-01-03/matreshka/54454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254" y="3786190"/>
            <a:ext cx="2366026" cy="228601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5495" y="220830"/>
            <a:ext cx="185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Библиотека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2" r="8667"/>
          <a:stretch/>
        </p:blipFill>
        <p:spPr>
          <a:xfrm rot="5400000">
            <a:off x="5778738" y="415037"/>
            <a:ext cx="2865122" cy="29383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8602" y="3717032"/>
            <a:ext cx="3865397" cy="2899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0" r="10014" b="4367"/>
          <a:stretch/>
        </p:blipFill>
        <p:spPr>
          <a:xfrm>
            <a:off x="539154" y="1045860"/>
            <a:ext cx="4760056" cy="408018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r>
              <a:rPr lang="ru-RU" dirty="0" smtClean="0">
                <a:solidFill>
                  <a:srgbClr val="C00000"/>
                </a:solidFill>
              </a:rPr>
              <a:t>Мастер-класс с родителями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2636912"/>
            <a:ext cx="3233332" cy="2424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700808"/>
            <a:ext cx="3752049" cy="501317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F2BDA-4D20-4B24-9E19-BA2255FEFFC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61964" y="1079905"/>
            <a:ext cx="6432715" cy="482453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78259" y="5720836"/>
            <a:ext cx="263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1F497D">
                  <a:lumMod val="75000"/>
                </a:srgbClr>
              </a:solidFill>
            </a:endParaRPr>
          </a:p>
          <a:p>
            <a:endParaRPr lang="ru-RU" sz="2400" dirty="0" smtClean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</a:rPr>
              <a:t>п</a:t>
            </a:r>
            <a:endParaRPr lang="ru-RU" sz="2400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979" y="188640"/>
            <a:ext cx="8620021" cy="646501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8816"/>
            <a:ext cx="8796470" cy="659735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539" y="188640"/>
            <a:ext cx="8700459" cy="652534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8796469" cy="659735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6" r="4641" b="1243"/>
          <a:stretch/>
        </p:blipFill>
        <p:spPr>
          <a:xfrm rot="5400000">
            <a:off x="-263700" y="703860"/>
            <a:ext cx="6287023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190605_162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284984"/>
            <a:ext cx="4355976" cy="326698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03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14" y="116632"/>
            <a:ext cx="8805289" cy="659020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37" t="6444" r="-221" b="-6444"/>
          <a:stretch/>
        </p:blipFill>
        <p:spPr>
          <a:xfrm rot="5400000">
            <a:off x="1882160" y="46464"/>
            <a:ext cx="6765072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332656"/>
            <a:ext cx="5273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FF0000"/>
                </a:solidFill>
              </a:rPr>
              <a:t>Лэпбук</a:t>
            </a:r>
            <a:r>
              <a:rPr lang="ru-RU" sz="4000" b="1" dirty="0" smtClean="0">
                <a:solidFill>
                  <a:srgbClr val="FF0000"/>
                </a:solidFill>
              </a:rPr>
              <a:t> «Матрешки»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Лэпбук Матрёшка.JPG"/>
          <p:cNvPicPr>
            <a:picLocks noChangeAspect="1"/>
          </p:cNvPicPr>
          <p:nvPr/>
        </p:nvPicPr>
        <p:blipFill>
          <a:blip r:embed="rId2" cstate="print"/>
          <a:srcRect l="1984" t="3967" r="5779"/>
          <a:stretch>
            <a:fillRect/>
          </a:stretch>
        </p:blipFill>
        <p:spPr>
          <a:xfrm>
            <a:off x="2123728" y="1124744"/>
            <a:ext cx="6696744" cy="52292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354" y="1285860"/>
            <a:ext cx="184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2017492"/>
            <a:ext cx="321774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55777" y="643554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СПАСИБО  ЗА  ВНИМАНИЕ!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" t="15001" r="12201"/>
          <a:stretch/>
        </p:blipFill>
        <p:spPr>
          <a:xfrm rot="5400000">
            <a:off x="4106426" y="2022366"/>
            <a:ext cx="525162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1" t="12200" r="3801" b="5201"/>
          <a:stretch/>
        </p:blipFill>
        <p:spPr>
          <a:xfrm rot="5400000">
            <a:off x="1391443" y="920925"/>
            <a:ext cx="492095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6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зей матрешка-воспитател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60648"/>
            <a:ext cx="4785996" cy="638132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85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1" t="8000" r="3801" b="9401"/>
          <a:stretch/>
        </p:blipFill>
        <p:spPr>
          <a:xfrm rot="5400000">
            <a:off x="1152395" y="1728976"/>
            <a:ext cx="425457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1" t="13250" r="7476" b="10100"/>
          <a:stretch/>
        </p:blipFill>
        <p:spPr>
          <a:xfrm>
            <a:off x="4966241" y="3573016"/>
            <a:ext cx="4022759" cy="29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13" t="53150" r="29525" b="4850"/>
          <a:stretch/>
        </p:blipFill>
        <p:spPr>
          <a:xfrm>
            <a:off x="4993711" y="360824"/>
            <a:ext cx="3820114" cy="2996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765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99992" y="331520"/>
            <a:ext cx="4424144" cy="2881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04664"/>
            <a:ext cx="3744416" cy="280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8" t="36350" r="7476" b="8000"/>
          <a:stretch/>
        </p:blipFill>
        <p:spPr>
          <a:xfrm>
            <a:off x="2195736" y="3573016"/>
            <a:ext cx="6264696" cy="293830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565" y="188640"/>
            <a:ext cx="4704523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6896" y="3306492"/>
            <a:ext cx="4716016" cy="353701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36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2860" y="18864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51" t="20601" r="20600" b="24800"/>
          <a:stretch/>
        </p:blipFill>
        <p:spPr>
          <a:xfrm rot="5400000">
            <a:off x="1380632" y="2996952"/>
            <a:ext cx="410445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1" t="19200" r="25850" b="30401"/>
          <a:stretch/>
        </p:blipFill>
        <p:spPr>
          <a:xfrm rot="5400000">
            <a:off x="5678976" y="3320988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40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18050" y="432881"/>
            <a:ext cx="3813043" cy="285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00556" y="1724007"/>
            <a:ext cx="3789040" cy="2841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0" t="13601" r="22700" b="20601"/>
          <a:stretch/>
        </p:blipFill>
        <p:spPr>
          <a:xfrm rot="5400000">
            <a:off x="1103983" y="3860448"/>
            <a:ext cx="3315093" cy="264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94" t="2878" r="21585" b="20375"/>
          <a:stretch/>
        </p:blipFill>
        <p:spPr>
          <a:xfrm>
            <a:off x="6335688" y="-48334"/>
            <a:ext cx="280831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7" t="3618" r="20157" b="17820"/>
          <a:stretch/>
        </p:blipFill>
        <p:spPr>
          <a:xfrm>
            <a:off x="5667303" y="4102109"/>
            <a:ext cx="338437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27F4C-256C-44C3-8EC3-739030DA9DF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85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166</Words>
  <Application>Microsoft Office PowerPoint</Application>
  <PresentationFormat>Экран (4:3)</PresentationFormat>
  <Paragraphs>42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      Мастер-класс с родителями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Детский сад</cp:lastModifiedBy>
  <cp:revision>124</cp:revision>
  <dcterms:created xsi:type="dcterms:W3CDTF">2013-07-10T14:40:00Z</dcterms:created>
  <dcterms:modified xsi:type="dcterms:W3CDTF">2019-06-05T16:31:39Z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1049-10.1.0.5601</vt:lpwstr>
  </property>
</Properties>
</file>