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9" r:id="rId11"/>
    <p:sldId id="26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4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AE327-4F4A-4647-A455-D4D1EBED03BE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92773-D0C7-4F76-B51F-438B61E7FA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184118"/>
      </p:ext>
    </p:extLst>
  </p:cSld>
  <p:clrMapOvr>
    <a:masterClrMapping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AE327-4F4A-4647-A455-D4D1EBED03BE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92773-D0C7-4F76-B51F-438B61E7FA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768422"/>
      </p:ext>
    </p:extLst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AE327-4F4A-4647-A455-D4D1EBED03BE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92773-D0C7-4F76-B51F-438B61E7FA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276204"/>
      </p:ext>
    </p:extLst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AE327-4F4A-4647-A455-D4D1EBED03BE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92773-D0C7-4F76-B51F-438B61E7FA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233907"/>
      </p:ext>
    </p:extLst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AE327-4F4A-4647-A455-D4D1EBED03BE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92773-D0C7-4F76-B51F-438B61E7FA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755929"/>
      </p:ext>
    </p:extLst>
  </p:cSld>
  <p:clrMapOvr>
    <a:masterClrMapping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AE327-4F4A-4647-A455-D4D1EBED03BE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92773-D0C7-4F76-B51F-438B61E7FA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104637"/>
      </p:ext>
    </p:extLst>
  </p:cSld>
  <p:clrMapOvr>
    <a:masterClrMapping/>
  </p:clrMapOvr>
  <p:transition spd="med">
    <p:wedge/>
  </p:transition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AE327-4F4A-4647-A455-D4D1EBED03BE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92773-D0C7-4F76-B51F-438B61E7FA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779182"/>
      </p:ext>
    </p:extLst>
  </p:cSld>
  <p:clrMapOvr>
    <a:masterClrMapping/>
  </p:clrMapOvr>
  <p:transition spd="med">
    <p:wedge/>
  </p:transition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AE327-4F4A-4647-A455-D4D1EBED03BE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92773-D0C7-4F76-B51F-438B61E7FA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734284"/>
      </p:ext>
    </p:extLst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AE327-4F4A-4647-A455-D4D1EBED03BE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92773-D0C7-4F76-B51F-438B61E7FA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398228"/>
      </p:ext>
    </p:extLst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AE327-4F4A-4647-A455-D4D1EBED03BE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92773-D0C7-4F76-B51F-438B61E7FA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630445"/>
      </p:ext>
    </p:extLst>
  </p:cSld>
  <p:clrMapOvr>
    <a:masterClrMapping/>
  </p:clrMapOvr>
  <p:transition spd="med">
    <p:wedge/>
  </p:transition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AE327-4F4A-4647-A455-D4D1EBED03BE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92773-D0C7-4F76-B51F-438B61E7FA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90704"/>
      </p:ext>
    </p:extLst>
  </p:cSld>
  <p:clrMapOvr>
    <a:masterClrMapping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E327-4F4A-4647-A455-D4D1EBED03BE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92773-D0C7-4F76-B51F-438B61E7FA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704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 spd="med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1037" y="89648"/>
            <a:ext cx="12093388" cy="1147481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ошкольное образовательное учреждение «Полтавский детский сад «Родничок» 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Полтавского района Омской области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6777317" y="5593976"/>
            <a:ext cx="5199528" cy="986117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Выполнила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Ашенбрен</a:t>
            </a:r>
            <a:r>
              <a:rPr lang="ru-RU" sz="2400" dirty="0" smtClean="0">
                <a:solidFill>
                  <a:schemeClr val="tx1"/>
                </a:solidFill>
              </a:rPr>
              <a:t> Анастасия Сергеевна, воспитатель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30188" y="1470211"/>
            <a:ext cx="8758517" cy="24025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err="1"/>
              <a:t>Сказкотерапия</a:t>
            </a:r>
            <a:r>
              <a:rPr lang="ru-RU" sz="3600" dirty="0"/>
              <a:t> как средство развитии речи у дошкольников</a:t>
            </a:r>
          </a:p>
          <a:p>
            <a:pPr algn="ctr"/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451269998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269" y="472284"/>
            <a:ext cx="4039286" cy="30294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529" y="472284"/>
            <a:ext cx="3842870" cy="28821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569" y="3354436"/>
            <a:ext cx="4122956" cy="30922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144" y="3580794"/>
            <a:ext cx="4491891" cy="29934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41082911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693762"/>
            <a:ext cx="9305365" cy="5581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0362528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8894" y="560295"/>
            <a:ext cx="10972800" cy="452596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2400" dirty="0"/>
              <a:t>«Через сказку, фантазию, игру, через </a:t>
            </a:r>
          </a:p>
          <a:p>
            <a:pPr marL="0" indent="0" algn="r">
              <a:buNone/>
            </a:pPr>
            <a:r>
              <a:rPr lang="ru-RU" sz="2400" dirty="0"/>
              <a:t>неповторимое детское творчество – верная </a:t>
            </a:r>
          </a:p>
          <a:p>
            <a:pPr marL="0" indent="0" algn="r">
              <a:buNone/>
            </a:pPr>
            <a:r>
              <a:rPr lang="ru-RU" sz="2400" dirty="0"/>
              <a:t>дорога к сердцу ребенка.</a:t>
            </a:r>
          </a:p>
          <a:p>
            <a:pPr marL="0" indent="0" algn="r">
              <a:buNone/>
            </a:pPr>
            <a:r>
              <a:rPr lang="ru-RU" sz="2400" dirty="0"/>
              <a:t> Сказка, фантазия – это ключик, с помощью</a:t>
            </a:r>
          </a:p>
          <a:p>
            <a:pPr marL="0" indent="0" algn="r">
              <a:buNone/>
            </a:pPr>
            <a:r>
              <a:rPr lang="ru-RU" sz="2400" dirty="0"/>
              <a:t> которого можно открыть эти истоки, и они </a:t>
            </a:r>
          </a:p>
          <a:p>
            <a:pPr marL="0" indent="0" algn="r">
              <a:buNone/>
            </a:pPr>
            <a:r>
              <a:rPr lang="ru-RU" sz="2400" dirty="0"/>
              <a:t>забьют животворными ключами»</a:t>
            </a:r>
          </a:p>
          <a:p>
            <a:pPr marL="0" indent="0" algn="r">
              <a:buNone/>
            </a:pPr>
            <a:r>
              <a:rPr lang="ru-RU" sz="2400" dirty="0"/>
              <a:t> В. Сухомлинский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76" y="3030070"/>
            <a:ext cx="5852593" cy="3606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15149130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80" y="475130"/>
            <a:ext cx="5416462" cy="38727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046" y="2554941"/>
            <a:ext cx="5199529" cy="38279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5507338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Что такое </a:t>
            </a:r>
            <a:r>
              <a:rPr lang="ru-RU" dirty="0" err="1" smtClean="0">
                <a:solidFill>
                  <a:srgbClr val="FF0000"/>
                </a:solidFill>
              </a:rPr>
              <a:t>сказкотерапия</a:t>
            </a:r>
            <a:r>
              <a:rPr lang="ru-RU" dirty="0" smtClean="0">
                <a:solidFill>
                  <a:srgbClr val="FF0000"/>
                </a:solidFill>
              </a:rPr>
              <a:t>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err="1"/>
              <a:t>Сказкотерапия</a:t>
            </a:r>
            <a:r>
              <a:rPr lang="ru-RU" sz="2400" dirty="0"/>
              <a:t> — метод, использующий сказочную форму для интеграции личности, развития творческих способностей, расширение сознания, совершенствования взаимодействия с окружающим </a:t>
            </a:r>
            <a:r>
              <a:rPr lang="ru-RU" sz="2400" dirty="0" smtClean="0"/>
              <a:t>миром</a:t>
            </a: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658" y="2793118"/>
            <a:ext cx="5851166" cy="3896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13624904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67553"/>
            <a:ext cx="11125200" cy="57586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Цель:</a:t>
            </a:r>
            <a:r>
              <a:rPr lang="ru-RU" dirty="0" smtClean="0"/>
              <a:t> содействие развитию речи детей, обогащению словаря, развитию образного строя и навыков связной речи через сказку.</a:t>
            </a:r>
          </a:p>
          <a:p>
            <a:pPr marL="0" indent="0">
              <a:buNone/>
            </a:pPr>
            <a:r>
              <a:rPr lang="ru-RU" b="1" dirty="0"/>
              <a:t>З</a:t>
            </a:r>
            <a:r>
              <a:rPr lang="ru-RU" b="1" dirty="0" smtClean="0"/>
              <a:t>адачи</a:t>
            </a:r>
            <a:r>
              <a:rPr lang="ru-RU" b="1" dirty="0"/>
              <a:t>: </a:t>
            </a:r>
          </a:p>
          <a:p>
            <a:pPr marL="0" indent="0">
              <a:buNone/>
            </a:pPr>
            <a:r>
              <a:rPr lang="ru-RU" dirty="0"/>
              <a:t>1. Развитие слухового и зрительного внимания;</a:t>
            </a:r>
          </a:p>
          <a:p>
            <a:pPr marL="0" indent="0">
              <a:buNone/>
            </a:pPr>
            <a:r>
              <a:rPr lang="ru-RU" dirty="0"/>
              <a:t>2. Развитие </a:t>
            </a:r>
            <a:r>
              <a:rPr lang="ru-RU" dirty="0" smtClean="0"/>
              <a:t>фантазии </a:t>
            </a:r>
            <a:r>
              <a:rPr lang="ru-RU" dirty="0"/>
              <a:t>и творческого воображения;</a:t>
            </a:r>
          </a:p>
          <a:p>
            <a:pPr marL="0" indent="0">
              <a:buNone/>
            </a:pPr>
            <a:r>
              <a:rPr lang="ru-RU" dirty="0"/>
              <a:t>3. Развитие умения взаимодействовать с окружающими, совершенствование коммуникативных навыков; </a:t>
            </a:r>
          </a:p>
          <a:p>
            <a:pPr marL="0" indent="0">
              <a:buNone/>
            </a:pPr>
            <a:r>
              <a:rPr lang="ru-RU" dirty="0"/>
              <a:t>4. Развивать речь детей с помощью: </a:t>
            </a:r>
            <a:r>
              <a:rPr lang="ru-RU" dirty="0" err="1" smtClean="0"/>
              <a:t>пересказывания</a:t>
            </a:r>
            <a:r>
              <a:rPr lang="ru-RU" dirty="0" smtClean="0"/>
              <a:t> </a:t>
            </a:r>
            <a:r>
              <a:rPr lang="ru-RU" dirty="0"/>
              <a:t>сказок; рассказывания сказок по кругу; сочинения сказок.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0760831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3079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Использования мнемотехники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21" y="1156447"/>
            <a:ext cx="3682186" cy="29618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27" y="3773909"/>
            <a:ext cx="3870560" cy="29014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413" y="1062630"/>
            <a:ext cx="3889234" cy="29169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059" y="3829824"/>
            <a:ext cx="4193341" cy="27896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5641040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Образовательная деятельность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1620976"/>
            <a:ext cx="5065058" cy="37987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213" y="1389529"/>
            <a:ext cx="5112000" cy="38340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01544213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319" y="1131375"/>
            <a:ext cx="10972800" cy="1143000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Т</a:t>
            </a:r>
            <a:r>
              <a:rPr lang="ru-RU" dirty="0" smtClean="0">
                <a:solidFill>
                  <a:srgbClr val="FF0000"/>
                </a:solidFill>
              </a:rPr>
              <a:t>еатрализация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060" y="3365222"/>
            <a:ext cx="4025151" cy="3018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884" y="274638"/>
            <a:ext cx="3808632" cy="2856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84" y="287060"/>
            <a:ext cx="3792069" cy="28440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648" y="3365222"/>
            <a:ext cx="4195482" cy="314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903281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165" y="421341"/>
            <a:ext cx="11232776" cy="744071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Фотовыставка «Моя любимая сказка»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93" y="1387581"/>
            <a:ext cx="5400760" cy="3811948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682" y="2531194"/>
            <a:ext cx="5423647" cy="3924000"/>
          </a:xfrm>
        </p:spPr>
      </p:pic>
    </p:spTree>
    <p:extLst>
      <p:ext uri="{BB962C8B-B14F-4D97-AF65-F5344CB8AC3E}">
        <p14:creationId xmlns:p14="http://schemas.microsoft.com/office/powerpoint/2010/main" val="1892336129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kazkoterapiya_kak_sredstvo_razvitiya_rechi_detey_doshkolnogo_vozrasta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A0000"/>
      </a:hlink>
      <a:folHlink>
        <a:srgbClr val="FAC08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skazkoterapiya_kak_sredstvo_razvitiya_rechi_detey_doshkolnogo_vozrasta</Template>
  <TotalTime>361</TotalTime>
  <Words>113</Words>
  <Application>Microsoft Office PowerPoint</Application>
  <PresentationFormat>Широкоэкранный</PresentationFormat>
  <Paragraphs>23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Times New Roman</vt:lpstr>
      <vt:lpstr>skazkoterapiya_kak_sredstvo_razvitiya_rechi_detey_doshkolnogo_vozrasta</vt:lpstr>
      <vt:lpstr>Муниципальное бюджетное дошкольное образовательное учреждение «Полтавский детский сад «Родничок»  Полтавского района Омской области</vt:lpstr>
      <vt:lpstr>Презентация PowerPoint</vt:lpstr>
      <vt:lpstr>Презентация PowerPoint</vt:lpstr>
      <vt:lpstr>Что такое сказкотерапия?</vt:lpstr>
      <vt:lpstr>Презентация PowerPoint</vt:lpstr>
      <vt:lpstr>Использования мнемотехники</vt:lpstr>
      <vt:lpstr>Образовательная деятельность</vt:lpstr>
      <vt:lpstr>Театрализация</vt:lpstr>
      <vt:lpstr>Фотовыставка «Моя любимая сказка»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«Полтавский детский сад «Родничок» Полтавского района Омской области</dc:title>
  <dc:creator>HP</dc:creator>
  <cp:lastModifiedBy>HP</cp:lastModifiedBy>
  <cp:revision>18</cp:revision>
  <dcterms:created xsi:type="dcterms:W3CDTF">2022-05-16T05:21:10Z</dcterms:created>
  <dcterms:modified xsi:type="dcterms:W3CDTF">2022-05-17T01:20:01Z</dcterms:modified>
</cp:coreProperties>
</file>