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4" r:id="rId5"/>
    <p:sldId id="258" r:id="rId6"/>
    <p:sldId id="266" r:id="rId7"/>
    <p:sldId id="261" r:id="rId8"/>
    <p:sldId id="265" r:id="rId9"/>
    <p:sldId id="267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9957B-0CD5-425E-B5E0-CF7E4379AD77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50A3-CC72-434F-8BFF-7167DBA27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9957B-0CD5-425E-B5E0-CF7E4379AD77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50A3-CC72-434F-8BFF-7167DBA27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9957B-0CD5-425E-B5E0-CF7E4379AD77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50A3-CC72-434F-8BFF-7167DBA27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4174-6A1A-4267-A8D9-746E1F42D38D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8CB1-B4B2-494D-A018-0CC5E2917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9957B-0CD5-425E-B5E0-CF7E4379AD77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50A3-CC72-434F-8BFF-7167DBA27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9957B-0CD5-425E-B5E0-CF7E4379AD77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50A3-CC72-434F-8BFF-7167DBA27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9957B-0CD5-425E-B5E0-CF7E4379AD77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50A3-CC72-434F-8BFF-7167DBA27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9957B-0CD5-425E-B5E0-CF7E4379AD77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50A3-CC72-434F-8BFF-7167DBA27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9957B-0CD5-425E-B5E0-CF7E4379AD77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50A3-CC72-434F-8BFF-7167DBA27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9957B-0CD5-425E-B5E0-CF7E4379AD77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50A3-CC72-434F-8BFF-7167DBA27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9957B-0CD5-425E-B5E0-CF7E4379AD77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50A3-CC72-434F-8BFF-7167DBA27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9957B-0CD5-425E-B5E0-CF7E4379AD77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50A3-CC72-434F-8BFF-7167DBA27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9957B-0CD5-425E-B5E0-CF7E4379AD77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E50A3-CC72-434F-8BFF-7167DBA27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 rot="20684074">
            <a:off x="1923190" y="5013176"/>
            <a:ext cx="21602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900CC"/>
                </a:solidFill>
                <a:latin typeface="Comic Sans MS" pitchFamily="66" charset="0"/>
                <a:cs typeface="Times New Roman" pitchFamily="18" charset="0"/>
              </a:rPr>
              <a:t>Обучение грамоте. </a:t>
            </a:r>
          </a:p>
          <a:p>
            <a:pPr algn="ctr"/>
            <a:r>
              <a:rPr lang="ru-RU" sz="1400" b="1" dirty="0" smtClean="0">
                <a:solidFill>
                  <a:srgbClr val="9900CC"/>
                </a:solidFill>
                <a:latin typeface="Comic Sans MS" pitchFamily="66" charset="0"/>
                <a:cs typeface="Times New Roman" pitchFamily="18" charset="0"/>
              </a:rPr>
              <a:t>УМК</a:t>
            </a:r>
            <a:r>
              <a:rPr lang="en-US" sz="1400" b="1" dirty="0" smtClean="0">
                <a:solidFill>
                  <a:srgbClr val="9900CC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9900CC"/>
                </a:solidFill>
                <a:latin typeface="Comic Sans MS" pitchFamily="66" charset="0"/>
                <a:cs typeface="Times New Roman" pitchFamily="18" charset="0"/>
              </a:rPr>
              <a:t> «Школа России»</a:t>
            </a:r>
          </a:p>
          <a:p>
            <a:pPr algn="ctr"/>
            <a:r>
              <a:rPr lang="ru-RU" sz="1400" b="1" dirty="0" smtClean="0">
                <a:solidFill>
                  <a:srgbClr val="9900CC"/>
                </a:solidFill>
                <a:latin typeface="Comic Sans MS" pitchFamily="66" charset="0"/>
                <a:cs typeface="Times New Roman" pitchFamily="18" charset="0"/>
              </a:rPr>
              <a:t>1 класс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16016" y="5550331"/>
            <a:ext cx="33843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9900CC"/>
                </a:solidFill>
                <a:latin typeface="Comic Sans MS" pitchFamily="66" charset="0"/>
                <a:cs typeface="Times New Roman" pitchFamily="18" charset="0"/>
              </a:rPr>
              <a:t>Автор: Осина Марина Владимировна, </a:t>
            </a:r>
            <a:endParaRPr lang="ru-RU" sz="1200" b="1" dirty="0">
              <a:solidFill>
                <a:srgbClr val="9900CC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1200" b="1" dirty="0">
                <a:solidFill>
                  <a:srgbClr val="9900CC"/>
                </a:solidFill>
                <a:latin typeface="Comic Sans MS" pitchFamily="66" charset="0"/>
                <a:cs typeface="Times New Roman" pitchFamily="18" charset="0"/>
              </a:rPr>
              <a:t>учитель начальных классов </a:t>
            </a:r>
          </a:p>
          <a:p>
            <a:pPr algn="ctr"/>
            <a:r>
              <a:rPr lang="ru-RU" sz="1200" b="1" dirty="0">
                <a:solidFill>
                  <a:srgbClr val="9900CC"/>
                </a:solidFill>
                <a:latin typeface="Comic Sans MS" pitchFamily="66" charset="0"/>
                <a:cs typeface="Times New Roman" pitchFamily="18" charset="0"/>
              </a:rPr>
              <a:t>МБОУ </a:t>
            </a:r>
            <a:r>
              <a:rPr lang="ru-RU" sz="1200" b="1" dirty="0" smtClean="0">
                <a:solidFill>
                  <a:srgbClr val="9900CC"/>
                </a:solidFill>
                <a:latin typeface="Comic Sans MS" pitchFamily="66" charset="0"/>
                <a:cs typeface="Times New Roman" pitchFamily="18" charset="0"/>
              </a:rPr>
              <a:t> «Шиловская СОШ №2»</a:t>
            </a:r>
          </a:p>
          <a:p>
            <a:pPr algn="ctr"/>
            <a:r>
              <a:rPr lang="ru-RU" sz="1200" b="1" dirty="0" smtClean="0">
                <a:solidFill>
                  <a:srgbClr val="9900CC"/>
                </a:solidFill>
                <a:latin typeface="Comic Sans MS" pitchFamily="66" charset="0"/>
                <a:cs typeface="Times New Roman" pitchFamily="18" charset="0"/>
              </a:rPr>
              <a:t>Рязанская область</a:t>
            </a:r>
            <a:endParaRPr lang="ru-RU" sz="1200" b="1" dirty="0">
              <a:solidFill>
                <a:srgbClr val="9900CC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6016" y="2132856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«Письмо буквы Ш,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ш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Прочитай предложения. Расставь их по порядку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r>
              <a:rPr lang="ru-RU" sz="4800" dirty="0" smtClean="0"/>
              <a:t>Замерзли реки и озера.</a:t>
            </a:r>
          </a:p>
          <a:p>
            <a:r>
              <a:rPr lang="ru-RU" sz="4800" dirty="0" smtClean="0"/>
              <a:t>Снег покрыл поля и дороги.</a:t>
            </a:r>
          </a:p>
          <a:p>
            <a:r>
              <a:rPr lang="ru-RU" sz="4800" dirty="0" smtClean="0"/>
              <a:t>Ребята рады зиме. </a:t>
            </a:r>
          </a:p>
          <a:p>
            <a:r>
              <a:rPr lang="ru-RU" sz="4800" dirty="0" smtClean="0"/>
              <a:t>Наступила зима.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crobux.ru/wp-content/uploads/d/f/8/df85519e3505a3abf5d4b9d7c6b325c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2" descr="https://crobux.ru/wp-content/uploads/d/f/8/df85519e3505a3abf5d4b9d7c6b325c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399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mage1.slideserve.com/3116554/slide5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74" y="91480"/>
            <a:ext cx="9022026" cy="6766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Autofit/>
          </a:bodyPr>
          <a:lstStyle/>
          <a:p>
            <a:r>
              <a:rPr lang="ru-RU" sz="6600" b="1" dirty="0">
                <a:solidFill>
                  <a:schemeClr val="accent2">
                    <a:lumMod val="50000"/>
                  </a:schemeClr>
                </a:solidFill>
              </a:rPr>
              <a:t>ШАЛУН</a:t>
            </a:r>
            <a:br>
              <a:rPr lang="ru-RU" sz="66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6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w7.pngwing.com/pngs/517/213/png-transparent-%D0%A7%D0%B8%D1%81%D1%82%D0%BE%D0%B3%D0%BE%D0%B2%D0%BE%D1%80%D0%BA%D0%B0-laughter-thumb-others-love-child-h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4329892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0" name="AutoShape 2" descr="https://clubhavana.ru/800/600/https/ds05.infourok.ru/uploads/ex/0c07/0005ebee-1b34247a/img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s://clubhavana.ru/800/600/https/ds04.infourok.ru/uploads/ex/009f/0013fdce-b2369bcc/im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4" name="Picture 6" descr="https://fs.znanio.ru/d5af0e/35/d9/69b6663fa9a2071857f70b77278de256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56695" cy="7104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dvour.ru/wp-content/uploads/e/c/0/ec01567996fecc98512a37b061b032c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xn--43-6kcpec8amc5bya.xn--p1ai/images/i/1447850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3164764" cy="2448272"/>
          </a:xfrm>
          <a:prstGeom prst="rect">
            <a:avLst/>
          </a:prstGeom>
          <a:noFill/>
        </p:spPr>
      </p:pic>
      <p:sp>
        <p:nvSpPr>
          <p:cNvPr id="1028" name="AutoShape 4" descr="https://vsememy.ru/kartinki/wp-content/uploads/2023/03/1630676453_17-papik-pro-p-detskii-shkaf-risunok-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vsememy.ru/kartinki/wp-content/uploads/2023/03/1630676453_17-papik-pro-p-detskii-shkaf-risunok-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vsememy.ru/kartinki/wp-content/uploads/2023/03/1630676453_17-papik-pro-p-detskii-shkaf-risunok-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vsememy.ru/kartinki/wp-content/uploads/2023/03/1630676453_17-papik-pro-p-detskii-shkaf-risunok-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sun6-23.userapi.com/s/v1/ig2/gmYH7DT3hW2YhnGuLHIN6CyvcM57HGH6KoiIchH-m1HqN1dRQkaHB8ONB9o80nfdMRva8DeLx2B-_Qu92njDveJS.jpg?size=1000x1000&amp;quality=95&amp;crop=0,0,1000,1000&amp;ava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3032" y="0"/>
            <a:ext cx="3140968" cy="3140968"/>
          </a:xfrm>
          <a:prstGeom prst="rect">
            <a:avLst/>
          </a:prstGeom>
          <a:noFill/>
        </p:spPr>
      </p:pic>
      <p:pic>
        <p:nvPicPr>
          <p:cNvPr id="1038" name="Picture 14" descr="https://fs.znanio.ru/8c0997/82/76/adbc4c33fc6c5da68a5cf025173255640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412776"/>
            <a:ext cx="3017327" cy="2808312"/>
          </a:xfrm>
          <a:prstGeom prst="rect">
            <a:avLst/>
          </a:prstGeom>
          <a:noFill/>
        </p:spPr>
      </p:pic>
      <p:pic>
        <p:nvPicPr>
          <p:cNvPr id="1040" name="Picture 16" descr="https://gas-kvas.com/uploads/posts/2023-02/1676540166_gas-kvas-com-p-legkovoi-avtomobil-risunok-detskii-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5223" y="4077072"/>
            <a:ext cx="3618777" cy="2180313"/>
          </a:xfrm>
          <a:prstGeom prst="rect">
            <a:avLst/>
          </a:prstGeom>
          <a:noFill/>
        </p:spPr>
      </p:pic>
      <p:pic>
        <p:nvPicPr>
          <p:cNvPr id="1042" name="Picture 18" descr="https://gas-kvas.com/uploads/posts/2023-02/1676439413_gas-kvas-com-p-sharf-detskii-risunok-2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933056"/>
            <a:ext cx="2520280" cy="2306273"/>
          </a:xfrm>
          <a:prstGeom prst="rect">
            <a:avLst/>
          </a:prstGeom>
          <a:noFill/>
        </p:spPr>
      </p:pic>
      <p:pic>
        <p:nvPicPr>
          <p:cNvPr id="1044" name="Picture 20" descr="https://avatars.mds.yandex.net/i?id=58d38a9828df4a2259d2ca1cc868ec17-5247089-images-thumbs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4725144"/>
            <a:ext cx="2448272" cy="1365592"/>
          </a:xfrm>
          <a:prstGeom prst="rect">
            <a:avLst/>
          </a:prstGeom>
          <a:noFill/>
        </p:spPr>
      </p:pic>
      <p:pic>
        <p:nvPicPr>
          <p:cNvPr id="1046" name="Picture 22" descr="Шар рисунок для детей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0"/>
            <a:ext cx="1610763" cy="3559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nauka.club/upload/medialibrary/80f/80fcb24a912c0e5c0c7ec6a9204b1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556f8cdd0570d1c9cf603883bc14789550734b9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248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шина            широко    шиншилла</a:t>
            </a:r>
            <a:endParaRPr lang="ru-RU" dirty="0" smtClean="0"/>
          </a:p>
          <a:p>
            <a:r>
              <a:rPr lang="ru-RU" b="1" dirty="0" smtClean="0"/>
              <a:t>машины      спешит     карандаши</a:t>
            </a:r>
            <a:endParaRPr lang="ru-RU" dirty="0" smtClean="0"/>
          </a:p>
          <a:p>
            <a:r>
              <a:rPr lang="ru-RU" b="1" dirty="0" smtClean="0"/>
              <a:t>малыши       шипит     уши</a:t>
            </a:r>
            <a:endParaRPr lang="ru-RU" dirty="0" smtClean="0"/>
          </a:p>
          <a:p>
            <a:r>
              <a:rPr lang="ru-RU" b="1" dirty="0" smtClean="0"/>
              <a:t>тишина        мыши</a:t>
            </a:r>
            <a:endParaRPr lang="ru-RU" dirty="0" smtClean="0"/>
          </a:p>
          <a:p>
            <a:r>
              <a:rPr lang="ru-RU" b="1" dirty="0" smtClean="0"/>
              <a:t>ландыши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74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ШАЛУН </vt:lpstr>
      <vt:lpstr>Слайд 4</vt:lpstr>
      <vt:lpstr>Слайд 5</vt:lpstr>
      <vt:lpstr>Слайд 6</vt:lpstr>
      <vt:lpstr>Слайд 7</vt:lpstr>
      <vt:lpstr>Слайд 8</vt:lpstr>
      <vt:lpstr>Слайд 9</vt:lpstr>
      <vt:lpstr>Прочитай предложения. Расставь их по порядку.</vt:lpstr>
      <vt:lpstr>Слайд 11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Unit</dc:creator>
  <cp:lastModifiedBy>Unit</cp:lastModifiedBy>
  <cp:revision>6</cp:revision>
  <dcterms:created xsi:type="dcterms:W3CDTF">2023-12-03T11:33:17Z</dcterms:created>
  <dcterms:modified xsi:type="dcterms:W3CDTF">2023-12-06T13:43:07Z</dcterms:modified>
</cp:coreProperties>
</file>