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3" r:id="rId2"/>
    <p:sldMasterId id="2147483826" r:id="rId3"/>
    <p:sldMasterId id="2147483842" r:id="rId4"/>
    <p:sldMasterId id="2147483856" r:id="rId5"/>
    <p:sldMasterId id="2147483917" r:id="rId6"/>
    <p:sldMasterId id="2147483972" r:id="rId7"/>
    <p:sldMasterId id="2147484133" r:id="rId8"/>
    <p:sldMasterId id="2147484151" r:id="rId9"/>
    <p:sldMasterId id="2147484163" r:id="rId10"/>
    <p:sldMasterId id="2147484200" r:id="rId11"/>
  </p:sldMasterIdLst>
  <p:notesMasterIdLst>
    <p:notesMasterId r:id="rId24"/>
  </p:notesMasterIdLst>
  <p:sldIdLst>
    <p:sldId id="267" r:id="rId12"/>
    <p:sldId id="258" r:id="rId13"/>
    <p:sldId id="256" r:id="rId14"/>
    <p:sldId id="257" r:id="rId15"/>
    <p:sldId id="259" r:id="rId16"/>
    <p:sldId id="260" r:id="rId17"/>
    <p:sldId id="261" r:id="rId18"/>
    <p:sldId id="264" r:id="rId19"/>
    <p:sldId id="263" r:id="rId20"/>
    <p:sldId id="262" r:id="rId21"/>
    <p:sldId id="265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DC8"/>
    <a:srgbClr val="F2C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png"/><Relationship Id="rId4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png"/><Relationship Id="rId4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6AFB9-4C40-40E8-881E-0C68AA30E599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AE355E1-DC80-4B68-BA66-746A6DDEDE9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Признаки правоотношений:</a:t>
          </a:r>
          <a:endParaRPr lang="ru-RU" sz="3200" b="1" dirty="0">
            <a:solidFill>
              <a:srgbClr val="FF0000"/>
            </a:solidFill>
          </a:endParaRPr>
        </a:p>
      </dgm:t>
    </dgm:pt>
    <dgm:pt modelId="{72918706-2DAC-4254-8A3C-017112944574}" type="parTrans" cxnId="{9BB7E60E-9835-4F78-9F9B-3D22C42DF949}">
      <dgm:prSet/>
      <dgm:spPr/>
      <dgm:t>
        <a:bodyPr/>
        <a:lstStyle/>
        <a:p>
          <a:endParaRPr lang="ru-RU" sz="2400"/>
        </a:p>
      </dgm:t>
    </dgm:pt>
    <dgm:pt modelId="{01C9581C-350B-42BC-87D8-3527D885B7EC}" type="sibTrans" cxnId="{9BB7E60E-9835-4F78-9F9B-3D22C42DF949}">
      <dgm:prSet/>
      <dgm:spPr/>
      <dgm:t>
        <a:bodyPr/>
        <a:lstStyle/>
        <a:p>
          <a:endParaRPr lang="ru-RU" sz="2400"/>
        </a:p>
      </dgm:t>
    </dgm:pt>
    <dgm:pt modelId="{AB873A84-8F5B-45C7-9FEC-DAFE7A5E54A1}">
      <dgm:prSet phldrT="[Текст]" custT="1"/>
      <dgm:spPr/>
      <dgm:t>
        <a:bodyPr/>
        <a:lstStyle/>
        <a:p>
          <a:r>
            <a:rPr lang="ru-RU" sz="2400" i="1" dirty="0" smtClean="0"/>
            <a:t>Общественные отношения</a:t>
          </a:r>
          <a:endParaRPr lang="ru-RU" sz="2400" dirty="0"/>
        </a:p>
      </dgm:t>
    </dgm:pt>
    <dgm:pt modelId="{6716B3DF-5412-4547-9015-DE79A20C4005}" type="parTrans" cxnId="{C8FED2D4-E9F7-4143-B1BF-90FBC009AE43}">
      <dgm:prSet/>
      <dgm:spPr/>
      <dgm:t>
        <a:bodyPr/>
        <a:lstStyle/>
        <a:p>
          <a:endParaRPr lang="ru-RU" sz="2400"/>
        </a:p>
      </dgm:t>
    </dgm:pt>
    <dgm:pt modelId="{1779D5B0-3458-4F94-88B0-33188AFBF863}" type="sibTrans" cxnId="{C8FED2D4-E9F7-4143-B1BF-90FBC009AE43}">
      <dgm:prSet/>
      <dgm:spPr/>
      <dgm:t>
        <a:bodyPr/>
        <a:lstStyle/>
        <a:p>
          <a:endParaRPr lang="ru-RU" sz="2400"/>
        </a:p>
      </dgm:t>
    </dgm:pt>
    <dgm:pt modelId="{723098C2-A09E-48A2-8F5D-1B4A391C7198}">
      <dgm:prSet custT="1"/>
      <dgm:spPr/>
      <dgm:t>
        <a:bodyPr/>
        <a:lstStyle/>
        <a:p>
          <a:r>
            <a:rPr lang="ru-RU" sz="2400" i="1" dirty="0" smtClean="0"/>
            <a:t>Возникают на основе норм права и регулируются ими</a:t>
          </a:r>
          <a:endParaRPr lang="ru-RU" sz="2400" dirty="0"/>
        </a:p>
      </dgm:t>
    </dgm:pt>
    <dgm:pt modelId="{C3828C2C-9444-4826-8E22-564F6C2FD4DD}" type="parTrans" cxnId="{DE494E8B-8C8D-4D67-A9AE-F7F42735DB8B}">
      <dgm:prSet/>
      <dgm:spPr/>
      <dgm:t>
        <a:bodyPr/>
        <a:lstStyle/>
        <a:p>
          <a:endParaRPr lang="ru-RU" sz="2400"/>
        </a:p>
      </dgm:t>
    </dgm:pt>
    <dgm:pt modelId="{35AD3708-4915-4C18-A022-349D7EE05287}" type="sibTrans" cxnId="{DE494E8B-8C8D-4D67-A9AE-F7F42735DB8B}">
      <dgm:prSet/>
      <dgm:spPr/>
      <dgm:t>
        <a:bodyPr/>
        <a:lstStyle/>
        <a:p>
          <a:endParaRPr lang="ru-RU" sz="2400"/>
        </a:p>
      </dgm:t>
    </dgm:pt>
    <dgm:pt modelId="{F18A52C5-9B7C-4B69-8FE1-C2E0E9CDE561}">
      <dgm:prSet custT="1"/>
      <dgm:spPr/>
      <dgm:t>
        <a:bodyPr/>
        <a:lstStyle/>
        <a:p>
          <a:r>
            <a:rPr lang="ru-RU" sz="2400" i="1" smtClean="0"/>
            <a:t>Взаимное наделение субъектов правами и обязанностями</a:t>
          </a:r>
          <a:endParaRPr lang="ru-RU" sz="2400"/>
        </a:p>
      </dgm:t>
    </dgm:pt>
    <dgm:pt modelId="{A2D92B3F-86CA-4DE0-B22F-BAADD3676DF5}" type="parTrans" cxnId="{53A7EDFF-917D-4A7E-9465-E6BBA9DC6C1B}">
      <dgm:prSet/>
      <dgm:spPr/>
      <dgm:t>
        <a:bodyPr/>
        <a:lstStyle/>
        <a:p>
          <a:endParaRPr lang="ru-RU" sz="2400"/>
        </a:p>
      </dgm:t>
    </dgm:pt>
    <dgm:pt modelId="{C816A644-0946-4C81-8111-9CD3EDED2A79}" type="sibTrans" cxnId="{53A7EDFF-917D-4A7E-9465-E6BBA9DC6C1B}">
      <dgm:prSet/>
      <dgm:spPr/>
      <dgm:t>
        <a:bodyPr/>
        <a:lstStyle/>
        <a:p>
          <a:endParaRPr lang="ru-RU" sz="2400"/>
        </a:p>
      </dgm:t>
    </dgm:pt>
    <dgm:pt modelId="{D5505297-518F-4D3B-893B-3341B50D24C5}">
      <dgm:prSet custT="1"/>
      <dgm:spPr/>
      <dgm:t>
        <a:bodyPr/>
        <a:lstStyle/>
        <a:p>
          <a:r>
            <a:rPr lang="ru-RU" sz="2400" i="1" smtClean="0"/>
            <a:t>Носят сознательно-волевой характер</a:t>
          </a:r>
          <a:endParaRPr lang="ru-RU" sz="2400"/>
        </a:p>
      </dgm:t>
    </dgm:pt>
    <dgm:pt modelId="{219B87DB-11C4-464D-B8AD-2F54F39D0054}" type="parTrans" cxnId="{89CE97EF-25C9-47B0-A881-F6C5BB74B236}">
      <dgm:prSet/>
      <dgm:spPr/>
      <dgm:t>
        <a:bodyPr/>
        <a:lstStyle/>
        <a:p>
          <a:endParaRPr lang="ru-RU" sz="2400"/>
        </a:p>
      </dgm:t>
    </dgm:pt>
    <dgm:pt modelId="{9C7E9456-3C0D-48E9-9A57-27AAB2410907}" type="sibTrans" cxnId="{89CE97EF-25C9-47B0-A881-F6C5BB74B236}">
      <dgm:prSet/>
      <dgm:spPr/>
      <dgm:t>
        <a:bodyPr/>
        <a:lstStyle/>
        <a:p>
          <a:endParaRPr lang="ru-RU" sz="2400"/>
        </a:p>
      </dgm:t>
    </dgm:pt>
    <dgm:pt modelId="{5F4C43BC-DD9C-47E1-9CC1-CC1F29BB25D4}">
      <dgm:prSet custT="1"/>
      <dgm:spPr/>
      <dgm:t>
        <a:bodyPr/>
        <a:lstStyle/>
        <a:p>
          <a:r>
            <a:rPr lang="ru-RU" sz="2400" i="1" dirty="0" smtClean="0"/>
            <a:t>Гарантируются государством и подкрепляются его принудительной силой</a:t>
          </a:r>
          <a:endParaRPr lang="ru-RU" sz="2400" dirty="0"/>
        </a:p>
      </dgm:t>
    </dgm:pt>
    <dgm:pt modelId="{56D8C921-DA75-4F4F-9E74-B5B293B5727A}" type="parTrans" cxnId="{EE901FC5-2D78-428E-8C8F-CE1C73212EAF}">
      <dgm:prSet/>
      <dgm:spPr/>
      <dgm:t>
        <a:bodyPr/>
        <a:lstStyle/>
        <a:p>
          <a:endParaRPr lang="ru-RU" sz="2400"/>
        </a:p>
      </dgm:t>
    </dgm:pt>
    <dgm:pt modelId="{B758D057-F1A9-42DD-9F26-A539FF03DBAD}" type="sibTrans" cxnId="{EE901FC5-2D78-428E-8C8F-CE1C73212EAF}">
      <dgm:prSet/>
      <dgm:spPr/>
      <dgm:t>
        <a:bodyPr/>
        <a:lstStyle/>
        <a:p>
          <a:endParaRPr lang="ru-RU" sz="2400"/>
        </a:p>
      </dgm:t>
    </dgm:pt>
    <dgm:pt modelId="{957A5D60-49FD-4C3F-9BA3-1A8AA9F8190E}" type="pres">
      <dgm:prSet presAssocID="{C986AFB9-4C40-40E8-881E-0C68AA30E59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401E40-A906-4A01-A945-79BB42044222}" type="pres">
      <dgm:prSet presAssocID="{4AE355E1-DC80-4B68-BA66-746A6DDEDE94}" presName="root" presStyleCnt="0">
        <dgm:presLayoutVars>
          <dgm:chMax/>
          <dgm:chPref val="4"/>
        </dgm:presLayoutVars>
      </dgm:prSet>
      <dgm:spPr/>
    </dgm:pt>
    <dgm:pt modelId="{7C2F2E07-9473-4B2E-A7F0-BA8376B1CE33}" type="pres">
      <dgm:prSet presAssocID="{4AE355E1-DC80-4B68-BA66-746A6DDEDE94}" presName="rootComposite" presStyleCnt="0">
        <dgm:presLayoutVars/>
      </dgm:prSet>
      <dgm:spPr/>
    </dgm:pt>
    <dgm:pt modelId="{66482957-62CC-4441-B001-D0BC8118FDCE}" type="pres">
      <dgm:prSet presAssocID="{4AE355E1-DC80-4B68-BA66-746A6DDEDE94}" presName="rootText" presStyleLbl="node0" presStyleIdx="0" presStyleCnt="1" custScaleX="128738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A9C78A70-0AB0-4343-9719-6FDA77DC958D}" type="pres">
      <dgm:prSet presAssocID="{4AE355E1-DC80-4B68-BA66-746A6DDEDE94}" presName="childShape" presStyleCnt="0">
        <dgm:presLayoutVars>
          <dgm:chMax val="0"/>
          <dgm:chPref val="0"/>
        </dgm:presLayoutVars>
      </dgm:prSet>
      <dgm:spPr/>
    </dgm:pt>
    <dgm:pt modelId="{28E8313B-BD1A-4DA2-89BA-D23936830702}" type="pres">
      <dgm:prSet presAssocID="{AB873A84-8F5B-45C7-9FEC-DAFE7A5E54A1}" presName="childComposite" presStyleCnt="0">
        <dgm:presLayoutVars>
          <dgm:chMax val="0"/>
          <dgm:chPref val="0"/>
        </dgm:presLayoutVars>
      </dgm:prSet>
      <dgm:spPr/>
    </dgm:pt>
    <dgm:pt modelId="{8322CD58-1F96-4F25-B6C9-BBB5A1FA6FC3}" type="pres">
      <dgm:prSet presAssocID="{AB873A84-8F5B-45C7-9FEC-DAFE7A5E54A1}" presName="Image" presStyleLbl="node1" presStyleIdx="0" presStyleCnt="5" custLinFactNeighborX="-26189" custLinFactNeighborY="27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5BCA680-9FE4-4D85-BF77-53FB060E0382}" type="pres">
      <dgm:prSet presAssocID="{AB873A84-8F5B-45C7-9FEC-DAFE7A5E54A1}" presName="childText" presStyleLbl="lnNode1" presStyleIdx="0" presStyleCnt="5" custScaleX="158125" custLinFactNeighborX="31102" custLinFactNeighborY="2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6A323-DCED-4DA1-9795-AF0ABEA846E6}" type="pres">
      <dgm:prSet presAssocID="{723098C2-A09E-48A2-8F5D-1B4A391C7198}" presName="childComposite" presStyleCnt="0">
        <dgm:presLayoutVars>
          <dgm:chMax val="0"/>
          <dgm:chPref val="0"/>
        </dgm:presLayoutVars>
      </dgm:prSet>
      <dgm:spPr/>
    </dgm:pt>
    <dgm:pt modelId="{2443767F-E6CA-4F42-A130-8BC3700450B9}" type="pres">
      <dgm:prSet presAssocID="{723098C2-A09E-48A2-8F5D-1B4A391C7198}" presName="Image" presStyleLbl="node1" presStyleIdx="1" presStyleCnt="5" custLinFactNeighborX="-26189" custLinFactNeighborY="277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99FEEE8-C548-490A-915D-BF64A911A327}" type="pres">
      <dgm:prSet presAssocID="{723098C2-A09E-48A2-8F5D-1B4A391C7198}" presName="childText" presStyleLbl="lnNode1" presStyleIdx="1" presStyleCnt="5" custScaleX="158125" custLinFactNeighborX="31102" custLinFactNeighborY="2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D3020-5F5D-48E8-9337-0179171E2981}" type="pres">
      <dgm:prSet presAssocID="{F18A52C5-9B7C-4B69-8FE1-C2E0E9CDE561}" presName="childComposite" presStyleCnt="0">
        <dgm:presLayoutVars>
          <dgm:chMax val="0"/>
          <dgm:chPref val="0"/>
        </dgm:presLayoutVars>
      </dgm:prSet>
      <dgm:spPr/>
    </dgm:pt>
    <dgm:pt modelId="{BAA8D195-FC27-4A4E-8BB9-4F2D4F718790}" type="pres">
      <dgm:prSet presAssocID="{F18A52C5-9B7C-4B69-8FE1-C2E0E9CDE561}" presName="Image" presStyleLbl="node1" presStyleIdx="2" presStyleCnt="5" custLinFactNeighborX="-26189" custLinFactNeighborY="277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D39F18-F039-4360-B620-6F7872AFBAD7}" type="pres">
      <dgm:prSet presAssocID="{F18A52C5-9B7C-4B69-8FE1-C2E0E9CDE561}" presName="childText" presStyleLbl="lnNode1" presStyleIdx="2" presStyleCnt="5" custScaleX="158125" custLinFactNeighborX="31102" custLinFactNeighborY="2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A4E62-DB7B-48D9-8F63-5391AF450115}" type="pres">
      <dgm:prSet presAssocID="{D5505297-518F-4D3B-893B-3341B50D24C5}" presName="childComposite" presStyleCnt="0">
        <dgm:presLayoutVars>
          <dgm:chMax val="0"/>
          <dgm:chPref val="0"/>
        </dgm:presLayoutVars>
      </dgm:prSet>
      <dgm:spPr/>
    </dgm:pt>
    <dgm:pt modelId="{56005218-59D9-4C1C-9177-7D77289B3124}" type="pres">
      <dgm:prSet presAssocID="{D5505297-518F-4D3B-893B-3341B50D24C5}" presName="Image" presStyleLbl="node1" presStyleIdx="3" presStyleCnt="5" custLinFactNeighborX="-26189" custLinFactNeighborY="277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C4979C3-8B84-439F-8620-FEC2B5D58AB7}" type="pres">
      <dgm:prSet presAssocID="{D5505297-518F-4D3B-893B-3341B50D24C5}" presName="childText" presStyleLbl="lnNode1" presStyleIdx="3" presStyleCnt="5" custScaleX="158125" custLinFactNeighborX="31102" custLinFactNeighborY="2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9D319-9E95-41CA-A86E-13EF1A401772}" type="pres">
      <dgm:prSet presAssocID="{5F4C43BC-DD9C-47E1-9CC1-CC1F29BB25D4}" presName="childComposite" presStyleCnt="0">
        <dgm:presLayoutVars>
          <dgm:chMax val="0"/>
          <dgm:chPref val="0"/>
        </dgm:presLayoutVars>
      </dgm:prSet>
      <dgm:spPr/>
    </dgm:pt>
    <dgm:pt modelId="{5E5C64EB-0C88-4435-8908-EC9A9815F12A}" type="pres">
      <dgm:prSet presAssocID="{5F4C43BC-DD9C-47E1-9CC1-CC1F29BB25D4}" presName="Image" presStyleLbl="node1" presStyleIdx="4" presStyleCnt="5" custLinFactNeighborX="-26189" custLinFactNeighborY="277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8212F8-3CE2-41F1-B0A6-AE56FA3793BD}" type="pres">
      <dgm:prSet presAssocID="{5F4C43BC-DD9C-47E1-9CC1-CC1F29BB25D4}" presName="childText" presStyleLbl="lnNode1" presStyleIdx="4" presStyleCnt="5" custScaleX="158125" custLinFactNeighborX="31102" custLinFactNeighborY="3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A7EDFF-917D-4A7E-9465-E6BBA9DC6C1B}" srcId="{4AE355E1-DC80-4B68-BA66-746A6DDEDE94}" destId="{F18A52C5-9B7C-4B69-8FE1-C2E0E9CDE561}" srcOrd="2" destOrd="0" parTransId="{A2D92B3F-86CA-4DE0-B22F-BAADD3676DF5}" sibTransId="{C816A644-0946-4C81-8111-9CD3EDED2A79}"/>
    <dgm:cxn modelId="{2274FD1A-C5BF-46F7-8203-2B06384E52ED}" type="presOf" srcId="{723098C2-A09E-48A2-8F5D-1B4A391C7198}" destId="{B99FEEE8-C548-490A-915D-BF64A911A327}" srcOrd="0" destOrd="0" presId="urn:microsoft.com/office/officeart/2008/layout/PictureAccentList"/>
    <dgm:cxn modelId="{89CE97EF-25C9-47B0-A881-F6C5BB74B236}" srcId="{4AE355E1-DC80-4B68-BA66-746A6DDEDE94}" destId="{D5505297-518F-4D3B-893B-3341B50D24C5}" srcOrd="3" destOrd="0" parTransId="{219B87DB-11C4-464D-B8AD-2F54F39D0054}" sibTransId="{9C7E9456-3C0D-48E9-9A57-27AAB2410907}"/>
    <dgm:cxn modelId="{DE494E8B-8C8D-4D67-A9AE-F7F42735DB8B}" srcId="{4AE355E1-DC80-4B68-BA66-746A6DDEDE94}" destId="{723098C2-A09E-48A2-8F5D-1B4A391C7198}" srcOrd="1" destOrd="0" parTransId="{C3828C2C-9444-4826-8E22-564F6C2FD4DD}" sibTransId="{35AD3708-4915-4C18-A022-349D7EE05287}"/>
    <dgm:cxn modelId="{630E8C51-92BB-45EF-89EC-7A94B2D4DA6A}" type="presOf" srcId="{C986AFB9-4C40-40E8-881E-0C68AA30E599}" destId="{957A5D60-49FD-4C3F-9BA3-1A8AA9F8190E}" srcOrd="0" destOrd="0" presId="urn:microsoft.com/office/officeart/2008/layout/PictureAccentList"/>
    <dgm:cxn modelId="{A5DBE010-6B78-4A44-A8A3-E660F2A46AFA}" type="presOf" srcId="{D5505297-518F-4D3B-893B-3341B50D24C5}" destId="{CC4979C3-8B84-439F-8620-FEC2B5D58AB7}" srcOrd="0" destOrd="0" presId="urn:microsoft.com/office/officeart/2008/layout/PictureAccentList"/>
    <dgm:cxn modelId="{5782EA73-1B87-4417-AD3E-2082C207790F}" type="presOf" srcId="{AB873A84-8F5B-45C7-9FEC-DAFE7A5E54A1}" destId="{55BCA680-9FE4-4D85-BF77-53FB060E0382}" srcOrd="0" destOrd="0" presId="urn:microsoft.com/office/officeart/2008/layout/PictureAccentList"/>
    <dgm:cxn modelId="{C8FED2D4-E9F7-4143-B1BF-90FBC009AE43}" srcId="{4AE355E1-DC80-4B68-BA66-746A6DDEDE94}" destId="{AB873A84-8F5B-45C7-9FEC-DAFE7A5E54A1}" srcOrd="0" destOrd="0" parTransId="{6716B3DF-5412-4547-9015-DE79A20C4005}" sibTransId="{1779D5B0-3458-4F94-88B0-33188AFBF863}"/>
    <dgm:cxn modelId="{9BB7E60E-9835-4F78-9F9B-3D22C42DF949}" srcId="{C986AFB9-4C40-40E8-881E-0C68AA30E599}" destId="{4AE355E1-DC80-4B68-BA66-746A6DDEDE94}" srcOrd="0" destOrd="0" parTransId="{72918706-2DAC-4254-8A3C-017112944574}" sibTransId="{01C9581C-350B-42BC-87D8-3527D885B7EC}"/>
    <dgm:cxn modelId="{EE901FC5-2D78-428E-8C8F-CE1C73212EAF}" srcId="{4AE355E1-DC80-4B68-BA66-746A6DDEDE94}" destId="{5F4C43BC-DD9C-47E1-9CC1-CC1F29BB25D4}" srcOrd="4" destOrd="0" parTransId="{56D8C921-DA75-4F4F-9E74-B5B293B5727A}" sibTransId="{B758D057-F1A9-42DD-9F26-A539FF03DBAD}"/>
    <dgm:cxn modelId="{8728C822-C46A-4399-ADE3-5A1B810652FD}" type="presOf" srcId="{F18A52C5-9B7C-4B69-8FE1-C2E0E9CDE561}" destId="{EED39F18-F039-4360-B620-6F7872AFBAD7}" srcOrd="0" destOrd="0" presId="urn:microsoft.com/office/officeart/2008/layout/PictureAccentList"/>
    <dgm:cxn modelId="{EF39FB63-2594-4002-8EB2-781B8BE194EB}" type="presOf" srcId="{4AE355E1-DC80-4B68-BA66-746A6DDEDE94}" destId="{66482957-62CC-4441-B001-D0BC8118FDCE}" srcOrd="0" destOrd="0" presId="urn:microsoft.com/office/officeart/2008/layout/PictureAccentList"/>
    <dgm:cxn modelId="{E7FDF43A-C076-4BDF-9936-B0D454F1BC14}" type="presOf" srcId="{5F4C43BC-DD9C-47E1-9CC1-CC1F29BB25D4}" destId="{8C8212F8-3CE2-41F1-B0A6-AE56FA3793BD}" srcOrd="0" destOrd="0" presId="urn:microsoft.com/office/officeart/2008/layout/PictureAccentList"/>
    <dgm:cxn modelId="{D011DDBF-3E07-4744-9A4F-ADEF51C4A1ED}" type="presParOf" srcId="{957A5D60-49FD-4C3F-9BA3-1A8AA9F8190E}" destId="{5C401E40-A906-4A01-A945-79BB42044222}" srcOrd="0" destOrd="0" presId="urn:microsoft.com/office/officeart/2008/layout/PictureAccentList"/>
    <dgm:cxn modelId="{5D7C536E-39AE-4BC6-BA4F-C193ED233CA0}" type="presParOf" srcId="{5C401E40-A906-4A01-A945-79BB42044222}" destId="{7C2F2E07-9473-4B2E-A7F0-BA8376B1CE33}" srcOrd="0" destOrd="0" presId="urn:microsoft.com/office/officeart/2008/layout/PictureAccentList"/>
    <dgm:cxn modelId="{C1FDFCFA-243D-405E-97BA-D4B6E93B7D91}" type="presParOf" srcId="{7C2F2E07-9473-4B2E-A7F0-BA8376B1CE33}" destId="{66482957-62CC-4441-B001-D0BC8118FDCE}" srcOrd="0" destOrd="0" presId="urn:microsoft.com/office/officeart/2008/layout/PictureAccentList"/>
    <dgm:cxn modelId="{75C5EF95-5704-40C0-BC4A-C322354D69FB}" type="presParOf" srcId="{5C401E40-A906-4A01-A945-79BB42044222}" destId="{A9C78A70-0AB0-4343-9719-6FDA77DC958D}" srcOrd="1" destOrd="0" presId="urn:microsoft.com/office/officeart/2008/layout/PictureAccentList"/>
    <dgm:cxn modelId="{D543B82D-5A7C-4E70-871B-174F40ABB01F}" type="presParOf" srcId="{A9C78A70-0AB0-4343-9719-6FDA77DC958D}" destId="{28E8313B-BD1A-4DA2-89BA-D23936830702}" srcOrd="0" destOrd="0" presId="urn:microsoft.com/office/officeart/2008/layout/PictureAccentList"/>
    <dgm:cxn modelId="{8B323015-EF32-4EAD-A2E3-17B58AAF7A4B}" type="presParOf" srcId="{28E8313B-BD1A-4DA2-89BA-D23936830702}" destId="{8322CD58-1F96-4F25-B6C9-BBB5A1FA6FC3}" srcOrd="0" destOrd="0" presId="urn:microsoft.com/office/officeart/2008/layout/PictureAccentList"/>
    <dgm:cxn modelId="{8D4400A2-1174-4C8D-B65F-C4955F82D187}" type="presParOf" srcId="{28E8313B-BD1A-4DA2-89BA-D23936830702}" destId="{55BCA680-9FE4-4D85-BF77-53FB060E0382}" srcOrd="1" destOrd="0" presId="urn:microsoft.com/office/officeart/2008/layout/PictureAccentList"/>
    <dgm:cxn modelId="{7662C45A-5F65-4361-883B-D530DD54FEB9}" type="presParOf" srcId="{A9C78A70-0AB0-4343-9719-6FDA77DC958D}" destId="{37A6A323-DCED-4DA1-9795-AF0ABEA846E6}" srcOrd="1" destOrd="0" presId="urn:microsoft.com/office/officeart/2008/layout/PictureAccentList"/>
    <dgm:cxn modelId="{66CCE737-5763-4960-8BE2-0049B04DF44B}" type="presParOf" srcId="{37A6A323-DCED-4DA1-9795-AF0ABEA846E6}" destId="{2443767F-E6CA-4F42-A130-8BC3700450B9}" srcOrd="0" destOrd="0" presId="urn:microsoft.com/office/officeart/2008/layout/PictureAccentList"/>
    <dgm:cxn modelId="{CD45FB34-E997-42F4-886B-8940056C622B}" type="presParOf" srcId="{37A6A323-DCED-4DA1-9795-AF0ABEA846E6}" destId="{B99FEEE8-C548-490A-915D-BF64A911A327}" srcOrd="1" destOrd="0" presId="urn:microsoft.com/office/officeart/2008/layout/PictureAccentList"/>
    <dgm:cxn modelId="{A0F4D5DB-6C35-4522-A93D-E0CE0500D1C3}" type="presParOf" srcId="{A9C78A70-0AB0-4343-9719-6FDA77DC958D}" destId="{C7BD3020-5F5D-48E8-9337-0179171E2981}" srcOrd="2" destOrd="0" presId="urn:microsoft.com/office/officeart/2008/layout/PictureAccentList"/>
    <dgm:cxn modelId="{3EC76A8B-9540-49CD-8245-AC8A9C377B92}" type="presParOf" srcId="{C7BD3020-5F5D-48E8-9337-0179171E2981}" destId="{BAA8D195-FC27-4A4E-8BB9-4F2D4F718790}" srcOrd="0" destOrd="0" presId="urn:microsoft.com/office/officeart/2008/layout/PictureAccentList"/>
    <dgm:cxn modelId="{3792879D-6193-4AA2-A77C-5B114AE5F10F}" type="presParOf" srcId="{C7BD3020-5F5D-48E8-9337-0179171E2981}" destId="{EED39F18-F039-4360-B620-6F7872AFBAD7}" srcOrd="1" destOrd="0" presId="urn:microsoft.com/office/officeart/2008/layout/PictureAccentList"/>
    <dgm:cxn modelId="{20CEEF4E-8952-414B-A3C6-E7397FF20EB1}" type="presParOf" srcId="{A9C78A70-0AB0-4343-9719-6FDA77DC958D}" destId="{C3BA4E62-DB7B-48D9-8F63-5391AF450115}" srcOrd="3" destOrd="0" presId="urn:microsoft.com/office/officeart/2008/layout/PictureAccentList"/>
    <dgm:cxn modelId="{FA48A58E-BE73-41C9-BBB1-64F7D7A89356}" type="presParOf" srcId="{C3BA4E62-DB7B-48D9-8F63-5391AF450115}" destId="{56005218-59D9-4C1C-9177-7D77289B3124}" srcOrd="0" destOrd="0" presId="urn:microsoft.com/office/officeart/2008/layout/PictureAccentList"/>
    <dgm:cxn modelId="{3A0C445F-F083-413C-82C5-B5D92ED8C781}" type="presParOf" srcId="{C3BA4E62-DB7B-48D9-8F63-5391AF450115}" destId="{CC4979C3-8B84-439F-8620-FEC2B5D58AB7}" srcOrd="1" destOrd="0" presId="urn:microsoft.com/office/officeart/2008/layout/PictureAccentList"/>
    <dgm:cxn modelId="{74E0B238-2D02-4933-A0D9-CFFE037849E9}" type="presParOf" srcId="{A9C78A70-0AB0-4343-9719-6FDA77DC958D}" destId="{7DA9D319-9E95-41CA-A86E-13EF1A401772}" srcOrd="4" destOrd="0" presId="urn:microsoft.com/office/officeart/2008/layout/PictureAccentList"/>
    <dgm:cxn modelId="{9E0DF460-50D5-430A-AAC6-FC6CA3D89EEA}" type="presParOf" srcId="{7DA9D319-9E95-41CA-A86E-13EF1A401772}" destId="{5E5C64EB-0C88-4435-8908-EC9A9815F12A}" srcOrd="0" destOrd="0" presId="urn:microsoft.com/office/officeart/2008/layout/PictureAccentList"/>
    <dgm:cxn modelId="{A661A4B8-296B-41B2-A8C3-0F10FC591306}" type="presParOf" srcId="{7DA9D319-9E95-41CA-A86E-13EF1A401772}" destId="{8C8212F8-3CE2-41F1-B0A6-AE56FA3793B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632022-4053-4E52-8A15-6CF0D73904CA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F4C3D95-9CB3-4761-A73D-DA11967D3310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Основные признаки правонарушения:</a:t>
          </a:r>
          <a:endParaRPr lang="ru-RU" sz="3200" dirty="0">
            <a:solidFill>
              <a:srgbClr val="FF0000"/>
            </a:solidFill>
          </a:endParaRPr>
        </a:p>
      </dgm:t>
    </dgm:pt>
    <dgm:pt modelId="{19D0C580-CAA7-40BC-9FC3-1F464DD13D5E}" type="parTrans" cxnId="{E1A1D281-DCEA-4EB3-AD7A-18867DBBAE2E}">
      <dgm:prSet/>
      <dgm:spPr/>
      <dgm:t>
        <a:bodyPr/>
        <a:lstStyle/>
        <a:p>
          <a:endParaRPr lang="ru-RU" sz="2400"/>
        </a:p>
      </dgm:t>
    </dgm:pt>
    <dgm:pt modelId="{44887D40-868D-46F6-8E87-6B9B35D41C35}" type="sibTrans" cxnId="{E1A1D281-DCEA-4EB3-AD7A-18867DBBAE2E}">
      <dgm:prSet/>
      <dgm:spPr/>
      <dgm:t>
        <a:bodyPr/>
        <a:lstStyle/>
        <a:p>
          <a:endParaRPr lang="ru-RU" sz="2400"/>
        </a:p>
      </dgm:t>
    </dgm:pt>
    <dgm:pt modelId="{40EFFCC7-AE4F-423A-8672-463306DAF6FA}">
      <dgm:prSet phldrT="[Текст]" custT="1"/>
      <dgm:spPr/>
      <dgm:t>
        <a:bodyPr/>
        <a:lstStyle/>
        <a:p>
          <a:r>
            <a:rPr lang="ru-RU" sz="2400" dirty="0" smtClean="0"/>
            <a:t>Всегда деяние.</a:t>
          </a:r>
          <a:endParaRPr lang="ru-RU" sz="2400" dirty="0"/>
        </a:p>
      </dgm:t>
    </dgm:pt>
    <dgm:pt modelId="{31027259-28AB-4B35-916F-2CFF0FF3200E}" type="parTrans" cxnId="{3DC2F8E2-3F58-43CE-AABF-960FBC3A978C}">
      <dgm:prSet/>
      <dgm:spPr/>
      <dgm:t>
        <a:bodyPr/>
        <a:lstStyle/>
        <a:p>
          <a:endParaRPr lang="ru-RU" sz="2400"/>
        </a:p>
      </dgm:t>
    </dgm:pt>
    <dgm:pt modelId="{B279A0B9-0F37-404A-BC25-2E7DFFEC248A}" type="sibTrans" cxnId="{3DC2F8E2-3F58-43CE-AABF-960FBC3A978C}">
      <dgm:prSet/>
      <dgm:spPr/>
      <dgm:t>
        <a:bodyPr/>
        <a:lstStyle/>
        <a:p>
          <a:endParaRPr lang="ru-RU" sz="2400"/>
        </a:p>
      </dgm:t>
    </dgm:pt>
    <dgm:pt modelId="{4B6136B3-0762-496F-85F7-841A534CC917}">
      <dgm:prSet phldrT="[Текст]" custT="1"/>
      <dgm:spPr/>
      <dgm:t>
        <a:bodyPr/>
        <a:lstStyle/>
        <a:p>
          <a:r>
            <a:rPr lang="ru-RU" sz="2400" dirty="0" smtClean="0"/>
            <a:t>Противоправность.</a:t>
          </a:r>
          <a:endParaRPr lang="ru-RU" sz="2400" dirty="0"/>
        </a:p>
      </dgm:t>
    </dgm:pt>
    <dgm:pt modelId="{FC536B63-E86E-4C51-BAA7-957175C6260E}" type="parTrans" cxnId="{F35682B0-83DF-4AEB-BC6A-AA41199C993C}">
      <dgm:prSet/>
      <dgm:spPr/>
      <dgm:t>
        <a:bodyPr/>
        <a:lstStyle/>
        <a:p>
          <a:endParaRPr lang="ru-RU" sz="2400"/>
        </a:p>
      </dgm:t>
    </dgm:pt>
    <dgm:pt modelId="{2300BCC3-E85B-447B-B975-0F9630D7B942}" type="sibTrans" cxnId="{F35682B0-83DF-4AEB-BC6A-AA41199C993C}">
      <dgm:prSet/>
      <dgm:spPr/>
      <dgm:t>
        <a:bodyPr/>
        <a:lstStyle/>
        <a:p>
          <a:endParaRPr lang="ru-RU" sz="2400"/>
        </a:p>
      </dgm:t>
    </dgm:pt>
    <dgm:pt modelId="{D8008F89-DF33-4006-97E3-DBC7026E9127}">
      <dgm:prSet custT="1"/>
      <dgm:spPr/>
      <dgm:t>
        <a:bodyPr/>
        <a:lstStyle/>
        <a:p>
          <a:r>
            <a:rPr lang="ru-RU" sz="2400" dirty="0" smtClean="0"/>
            <a:t>Общественная опасность.</a:t>
          </a:r>
          <a:endParaRPr lang="ru-RU" sz="2400" dirty="0"/>
        </a:p>
      </dgm:t>
    </dgm:pt>
    <dgm:pt modelId="{D9B6886A-E64B-44FB-A3D7-EB42DF769845}" type="parTrans" cxnId="{8056702F-EA2C-4B0C-8E40-2571B6FA3553}">
      <dgm:prSet/>
      <dgm:spPr/>
      <dgm:t>
        <a:bodyPr/>
        <a:lstStyle/>
        <a:p>
          <a:endParaRPr lang="ru-RU" sz="2400"/>
        </a:p>
      </dgm:t>
    </dgm:pt>
    <dgm:pt modelId="{7615AC15-970A-4D99-9CDC-1B15C08034BC}" type="sibTrans" cxnId="{8056702F-EA2C-4B0C-8E40-2571B6FA3553}">
      <dgm:prSet/>
      <dgm:spPr/>
      <dgm:t>
        <a:bodyPr/>
        <a:lstStyle/>
        <a:p>
          <a:endParaRPr lang="ru-RU" sz="2400"/>
        </a:p>
      </dgm:t>
    </dgm:pt>
    <dgm:pt modelId="{113A23AC-9E2B-4E29-82FB-8CD596ACDF97}">
      <dgm:prSet custT="1"/>
      <dgm:spPr/>
      <dgm:t>
        <a:bodyPr/>
        <a:lstStyle/>
        <a:p>
          <a:r>
            <a:rPr lang="ru-RU" sz="2400" dirty="0" smtClean="0"/>
            <a:t>Виновность. </a:t>
          </a:r>
          <a:endParaRPr lang="ru-RU" sz="2400" dirty="0"/>
        </a:p>
      </dgm:t>
    </dgm:pt>
    <dgm:pt modelId="{40537E0B-8586-4DB6-AFC9-949196CBAF63}" type="parTrans" cxnId="{C2A62394-B7D1-464E-A563-E48D55EA1E72}">
      <dgm:prSet/>
      <dgm:spPr/>
      <dgm:t>
        <a:bodyPr/>
        <a:lstStyle/>
        <a:p>
          <a:endParaRPr lang="ru-RU" sz="2400"/>
        </a:p>
      </dgm:t>
    </dgm:pt>
    <dgm:pt modelId="{E84A8706-7EF6-4824-B748-04A1F7ABD9D8}" type="sibTrans" cxnId="{C2A62394-B7D1-464E-A563-E48D55EA1E72}">
      <dgm:prSet/>
      <dgm:spPr/>
      <dgm:t>
        <a:bodyPr/>
        <a:lstStyle/>
        <a:p>
          <a:endParaRPr lang="ru-RU" sz="2400"/>
        </a:p>
      </dgm:t>
    </dgm:pt>
    <dgm:pt modelId="{880C3BA4-C044-4E66-91B9-86C884CE8050}">
      <dgm:prSet custT="1"/>
      <dgm:spPr/>
      <dgm:t>
        <a:bodyPr/>
        <a:lstStyle/>
        <a:p>
          <a:r>
            <a:rPr lang="ru-RU" sz="2400" smtClean="0"/>
            <a:t>Юридическая ответственность.</a:t>
          </a:r>
          <a:endParaRPr lang="ru-RU" sz="2400"/>
        </a:p>
      </dgm:t>
    </dgm:pt>
    <dgm:pt modelId="{4E914AB8-C9FE-46AC-BB71-831530C1F2D2}" type="parTrans" cxnId="{EC64B095-8F46-4FCB-BC2C-12910936A2D4}">
      <dgm:prSet/>
      <dgm:spPr/>
      <dgm:t>
        <a:bodyPr/>
        <a:lstStyle/>
        <a:p>
          <a:endParaRPr lang="ru-RU" sz="2400"/>
        </a:p>
      </dgm:t>
    </dgm:pt>
    <dgm:pt modelId="{9F0B4EEF-EE4C-456D-8BB3-54B4DF20B62D}" type="sibTrans" cxnId="{EC64B095-8F46-4FCB-BC2C-12910936A2D4}">
      <dgm:prSet/>
      <dgm:spPr/>
      <dgm:t>
        <a:bodyPr/>
        <a:lstStyle/>
        <a:p>
          <a:endParaRPr lang="ru-RU" sz="2400"/>
        </a:p>
      </dgm:t>
    </dgm:pt>
    <dgm:pt modelId="{E11CCF3F-68B1-4A26-A40D-4001831B0440}" type="pres">
      <dgm:prSet presAssocID="{50632022-4053-4E52-8A15-6CF0D73904C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BA6567-291D-4B2B-9701-37129A1EB438}" type="pres">
      <dgm:prSet presAssocID="{DF4C3D95-9CB3-4761-A73D-DA11967D3310}" presName="root" presStyleCnt="0">
        <dgm:presLayoutVars>
          <dgm:chMax/>
          <dgm:chPref val="4"/>
        </dgm:presLayoutVars>
      </dgm:prSet>
      <dgm:spPr/>
    </dgm:pt>
    <dgm:pt modelId="{D14D9125-4FE5-4E62-A539-18959146509C}" type="pres">
      <dgm:prSet presAssocID="{DF4C3D95-9CB3-4761-A73D-DA11967D3310}" presName="rootComposite" presStyleCnt="0">
        <dgm:presLayoutVars/>
      </dgm:prSet>
      <dgm:spPr/>
    </dgm:pt>
    <dgm:pt modelId="{3AA1B236-D6A6-4BCA-A135-60F4920A6568}" type="pres">
      <dgm:prSet presAssocID="{DF4C3D95-9CB3-4761-A73D-DA11967D3310}" presName="rootText" presStyleLbl="node0" presStyleIdx="0" presStyleCnt="1" custScaleX="139208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7AA5B4B-8FE2-4F22-BAA2-EDE0AD7B869B}" type="pres">
      <dgm:prSet presAssocID="{DF4C3D95-9CB3-4761-A73D-DA11967D3310}" presName="childShape" presStyleCnt="0">
        <dgm:presLayoutVars>
          <dgm:chMax val="0"/>
          <dgm:chPref val="0"/>
        </dgm:presLayoutVars>
      </dgm:prSet>
      <dgm:spPr/>
    </dgm:pt>
    <dgm:pt modelId="{703E0604-4F06-4C2C-A76B-E198E35BC7F6}" type="pres">
      <dgm:prSet presAssocID="{40EFFCC7-AE4F-423A-8672-463306DAF6FA}" presName="childComposite" presStyleCnt="0">
        <dgm:presLayoutVars>
          <dgm:chMax val="0"/>
          <dgm:chPref val="0"/>
        </dgm:presLayoutVars>
      </dgm:prSet>
      <dgm:spPr/>
    </dgm:pt>
    <dgm:pt modelId="{5ECA0CDE-85AB-4E98-87C7-6B96033FC627}" type="pres">
      <dgm:prSet presAssocID="{40EFFCC7-AE4F-423A-8672-463306DAF6FA}" presName="Image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DF7FB7-FCE8-4252-A043-E7B91F727E85}" type="pres">
      <dgm:prSet presAssocID="{40EFFCC7-AE4F-423A-8672-463306DAF6FA}" presName="childText" presStyleLbl="lnNode1" presStyleIdx="0" presStyleCnt="5" custScaleX="132525" custLinFactNeighborX="18148" custLinFactNeighborY="-5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8F6A7-2886-4B91-8363-55169EC891CD}" type="pres">
      <dgm:prSet presAssocID="{4B6136B3-0762-496F-85F7-841A534CC917}" presName="childComposite" presStyleCnt="0">
        <dgm:presLayoutVars>
          <dgm:chMax val="0"/>
          <dgm:chPref val="0"/>
        </dgm:presLayoutVars>
      </dgm:prSet>
      <dgm:spPr/>
    </dgm:pt>
    <dgm:pt modelId="{F6BC6A1A-A8AA-4DC6-8B8D-DDBC1B0EFDEB}" type="pres">
      <dgm:prSet presAssocID="{4B6136B3-0762-496F-85F7-841A534CC917}" presName="Image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E3CF6DE-95D1-477F-BE6B-9ED96E976A62}" type="pres">
      <dgm:prSet presAssocID="{4B6136B3-0762-496F-85F7-841A534CC917}" presName="childText" presStyleLbl="lnNode1" presStyleIdx="1" presStyleCnt="5" custScaleX="132525" custLinFactNeighborX="18148" custLinFactNeighborY="-5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4222E-6443-4F74-B4B6-DAFE89E5014E}" type="pres">
      <dgm:prSet presAssocID="{D8008F89-DF33-4006-97E3-DBC7026E9127}" presName="childComposite" presStyleCnt="0">
        <dgm:presLayoutVars>
          <dgm:chMax val="0"/>
          <dgm:chPref val="0"/>
        </dgm:presLayoutVars>
      </dgm:prSet>
      <dgm:spPr/>
    </dgm:pt>
    <dgm:pt modelId="{8FA07937-BA19-49DE-B4AA-FD142B60A262}" type="pres">
      <dgm:prSet presAssocID="{D8008F89-DF33-4006-97E3-DBC7026E9127}" presName="Image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E8184FF-7663-4CE7-8ED2-D5372F815111}" type="pres">
      <dgm:prSet presAssocID="{D8008F89-DF33-4006-97E3-DBC7026E9127}" presName="childText" presStyleLbl="lnNode1" presStyleIdx="2" presStyleCnt="5" custScaleX="132525" custLinFactNeighborX="18148" custLinFactNeighborY="-5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24557-09F9-4318-935D-47775C52D4B8}" type="pres">
      <dgm:prSet presAssocID="{113A23AC-9E2B-4E29-82FB-8CD596ACDF97}" presName="childComposite" presStyleCnt="0">
        <dgm:presLayoutVars>
          <dgm:chMax val="0"/>
          <dgm:chPref val="0"/>
        </dgm:presLayoutVars>
      </dgm:prSet>
      <dgm:spPr/>
    </dgm:pt>
    <dgm:pt modelId="{1F1C97F0-DBA6-466C-99B7-E06E34FBDD68}" type="pres">
      <dgm:prSet presAssocID="{113A23AC-9E2B-4E29-82FB-8CD596ACDF97}" presName="Image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1805D7-B4D6-4607-A43F-3DDB9A4D4F94}" type="pres">
      <dgm:prSet presAssocID="{113A23AC-9E2B-4E29-82FB-8CD596ACDF97}" presName="childText" presStyleLbl="lnNode1" presStyleIdx="3" presStyleCnt="5" custScaleX="132525" custLinFactNeighborX="18148" custLinFactNeighborY="-5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CDAF0-DC1B-4548-A5F5-D311BF091926}" type="pres">
      <dgm:prSet presAssocID="{880C3BA4-C044-4E66-91B9-86C884CE8050}" presName="childComposite" presStyleCnt="0">
        <dgm:presLayoutVars>
          <dgm:chMax val="0"/>
          <dgm:chPref val="0"/>
        </dgm:presLayoutVars>
      </dgm:prSet>
      <dgm:spPr/>
    </dgm:pt>
    <dgm:pt modelId="{30F2FD17-E664-4773-B14E-7701BE2C7DD3}" type="pres">
      <dgm:prSet presAssocID="{880C3BA4-C044-4E66-91B9-86C884CE8050}" presName="Image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4CFB3C4-A7A4-4246-86D8-3080C4D57CF1}" type="pres">
      <dgm:prSet presAssocID="{880C3BA4-C044-4E66-91B9-86C884CE8050}" presName="childText" presStyleLbl="lnNode1" presStyleIdx="4" presStyleCnt="5" custScaleX="132525" custLinFactNeighborX="18148" custLinFactNeighborY="-9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6702F-EA2C-4B0C-8E40-2571B6FA3553}" srcId="{DF4C3D95-9CB3-4761-A73D-DA11967D3310}" destId="{D8008F89-DF33-4006-97E3-DBC7026E9127}" srcOrd="2" destOrd="0" parTransId="{D9B6886A-E64B-44FB-A3D7-EB42DF769845}" sibTransId="{7615AC15-970A-4D99-9CDC-1B15C08034BC}"/>
    <dgm:cxn modelId="{C2A62394-B7D1-464E-A563-E48D55EA1E72}" srcId="{DF4C3D95-9CB3-4761-A73D-DA11967D3310}" destId="{113A23AC-9E2B-4E29-82FB-8CD596ACDF97}" srcOrd="3" destOrd="0" parTransId="{40537E0B-8586-4DB6-AFC9-949196CBAF63}" sibTransId="{E84A8706-7EF6-4824-B748-04A1F7ABD9D8}"/>
    <dgm:cxn modelId="{E1A1D281-DCEA-4EB3-AD7A-18867DBBAE2E}" srcId="{50632022-4053-4E52-8A15-6CF0D73904CA}" destId="{DF4C3D95-9CB3-4761-A73D-DA11967D3310}" srcOrd="0" destOrd="0" parTransId="{19D0C580-CAA7-40BC-9FC3-1F464DD13D5E}" sibTransId="{44887D40-868D-46F6-8E87-6B9B35D41C35}"/>
    <dgm:cxn modelId="{795E99B7-1F88-4045-8E21-09CF317C300C}" type="presOf" srcId="{40EFFCC7-AE4F-423A-8672-463306DAF6FA}" destId="{2ADF7FB7-FCE8-4252-A043-E7B91F727E85}" srcOrd="0" destOrd="0" presId="urn:microsoft.com/office/officeart/2008/layout/PictureAccentList"/>
    <dgm:cxn modelId="{3DC2F8E2-3F58-43CE-AABF-960FBC3A978C}" srcId="{DF4C3D95-9CB3-4761-A73D-DA11967D3310}" destId="{40EFFCC7-AE4F-423A-8672-463306DAF6FA}" srcOrd="0" destOrd="0" parTransId="{31027259-28AB-4B35-916F-2CFF0FF3200E}" sibTransId="{B279A0B9-0F37-404A-BC25-2E7DFFEC248A}"/>
    <dgm:cxn modelId="{B2FEC5B2-ABFA-4871-AC84-EA768C4A3AB7}" type="presOf" srcId="{113A23AC-9E2B-4E29-82FB-8CD596ACDF97}" destId="{991805D7-B4D6-4607-A43F-3DDB9A4D4F94}" srcOrd="0" destOrd="0" presId="urn:microsoft.com/office/officeart/2008/layout/PictureAccentList"/>
    <dgm:cxn modelId="{C86FFDE3-BCB6-453B-9B81-470A2D31BCD1}" type="presOf" srcId="{50632022-4053-4E52-8A15-6CF0D73904CA}" destId="{E11CCF3F-68B1-4A26-A40D-4001831B0440}" srcOrd="0" destOrd="0" presId="urn:microsoft.com/office/officeart/2008/layout/PictureAccentList"/>
    <dgm:cxn modelId="{EC64B095-8F46-4FCB-BC2C-12910936A2D4}" srcId="{DF4C3D95-9CB3-4761-A73D-DA11967D3310}" destId="{880C3BA4-C044-4E66-91B9-86C884CE8050}" srcOrd="4" destOrd="0" parTransId="{4E914AB8-C9FE-46AC-BB71-831530C1F2D2}" sibTransId="{9F0B4EEF-EE4C-456D-8BB3-54B4DF20B62D}"/>
    <dgm:cxn modelId="{8EB2ACF2-7233-419F-B8A0-1CE874C2CCD0}" type="presOf" srcId="{D8008F89-DF33-4006-97E3-DBC7026E9127}" destId="{0E8184FF-7663-4CE7-8ED2-D5372F815111}" srcOrd="0" destOrd="0" presId="urn:microsoft.com/office/officeart/2008/layout/PictureAccentList"/>
    <dgm:cxn modelId="{770A5D0D-6A27-475C-B2AC-30C3ECC81793}" type="presOf" srcId="{4B6136B3-0762-496F-85F7-841A534CC917}" destId="{0E3CF6DE-95D1-477F-BE6B-9ED96E976A62}" srcOrd="0" destOrd="0" presId="urn:microsoft.com/office/officeart/2008/layout/PictureAccentList"/>
    <dgm:cxn modelId="{24056B81-DBC3-4EE5-9A14-A502CE04923C}" type="presOf" srcId="{DF4C3D95-9CB3-4761-A73D-DA11967D3310}" destId="{3AA1B236-D6A6-4BCA-A135-60F4920A6568}" srcOrd="0" destOrd="0" presId="urn:microsoft.com/office/officeart/2008/layout/PictureAccentList"/>
    <dgm:cxn modelId="{F35682B0-83DF-4AEB-BC6A-AA41199C993C}" srcId="{DF4C3D95-9CB3-4761-A73D-DA11967D3310}" destId="{4B6136B3-0762-496F-85F7-841A534CC917}" srcOrd="1" destOrd="0" parTransId="{FC536B63-E86E-4C51-BAA7-957175C6260E}" sibTransId="{2300BCC3-E85B-447B-B975-0F9630D7B942}"/>
    <dgm:cxn modelId="{E588EBCE-2690-445A-B77A-5A4ACD4A0BED}" type="presOf" srcId="{880C3BA4-C044-4E66-91B9-86C884CE8050}" destId="{94CFB3C4-A7A4-4246-86D8-3080C4D57CF1}" srcOrd="0" destOrd="0" presId="urn:microsoft.com/office/officeart/2008/layout/PictureAccentList"/>
    <dgm:cxn modelId="{89B3D496-C10E-4023-8BC2-AC012ED3D0C5}" type="presParOf" srcId="{E11CCF3F-68B1-4A26-A40D-4001831B0440}" destId="{EBBA6567-291D-4B2B-9701-37129A1EB438}" srcOrd="0" destOrd="0" presId="urn:microsoft.com/office/officeart/2008/layout/PictureAccentList"/>
    <dgm:cxn modelId="{3ED154F2-3761-4376-8CD7-31DA7C8170D4}" type="presParOf" srcId="{EBBA6567-291D-4B2B-9701-37129A1EB438}" destId="{D14D9125-4FE5-4E62-A539-18959146509C}" srcOrd="0" destOrd="0" presId="urn:microsoft.com/office/officeart/2008/layout/PictureAccentList"/>
    <dgm:cxn modelId="{C6D4CB7F-879F-41D5-ABA9-5C6F734E2E46}" type="presParOf" srcId="{D14D9125-4FE5-4E62-A539-18959146509C}" destId="{3AA1B236-D6A6-4BCA-A135-60F4920A6568}" srcOrd="0" destOrd="0" presId="urn:microsoft.com/office/officeart/2008/layout/PictureAccentList"/>
    <dgm:cxn modelId="{69472F33-563E-47BE-88DF-5FC1B5E4110B}" type="presParOf" srcId="{EBBA6567-291D-4B2B-9701-37129A1EB438}" destId="{67AA5B4B-8FE2-4F22-BAA2-EDE0AD7B869B}" srcOrd="1" destOrd="0" presId="urn:microsoft.com/office/officeart/2008/layout/PictureAccentList"/>
    <dgm:cxn modelId="{B3BC2F8E-6F3A-41C4-87E4-93C9BF5DA872}" type="presParOf" srcId="{67AA5B4B-8FE2-4F22-BAA2-EDE0AD7B869B}" destId="{703E0604-4F06-4C2C-A76B-E198E35BC7F6}" srcOrd="0" destOrd="0" presId="urn:microsoft.com/office/officeart/2008/layout/PictureAccentList"/>
    <dgm:cxn modelId="{0814FE43-6A69-4721-8CAB-5501505C6DA9}" type="presParOf" srcId="{703E0604-4F06-4C2C-A76B-E198E35BC7F6}" destId="{5ECA0CDE-85AB-4E98-87C7-6B96033FC627}" srcOrd="0" destOrd="0" presId="urn:microsoft.com/office/officeart/2008/layout/PictureAccentList"/>
    <dgm:cxn modelId="{CA6656A3-F69F-4B75-B731-C0C33B2BFD6C}" type="presParOf" srcId="{703E0604-4F06-4C2C-A76B-E198E35BC7F6}" destId="{2ADF7FB7-FCE8-4252-A043-E7B91F727E85}" srcOrd="1" destOrd="0" presId="urn:microsoft.com/office/officeart/2008/layout/PictureAccentList"/>
    <dgm:cxn modelId="{CF2C5369-42F7-4325-A6B5-1ECF8E02FFA5}" type="presParOf" srcId="{67AA5B4B-8FE2-4F22-BAA2-EDE0AD7B869B}" destId="{B8A8F6A7-2886-4B91-8363-55169EC891CD}" srcOrd="1" destOrd="0" presId="urn:microsoft.com/office/officeart/2008/layout/PictureAccentList"/>
    <dgm:cxn modelId="{13573CD1-B9D4-400F-B947-3083A1D8AC54}" type="presParOf" srcId="{B8A8F6A7-2886-4B91-8363-55169EC891CD}" destId="{F6BC6A1A-A8AA-4DC6-8B8D-DDBC1B0EFDEB}" srcOrd="0" destOrd="0" presId="urn:microsoft.com/office/officeart/2008/layout/PictureAccentList"/>
    <dgm:cxn modelId="{9A321A33-FDD5-4AAF-958C-2DB4506120A1}" type="presParOf" srcId="{B8A8F6A7-2886-4B91-8363-55169EC891CD}" destId="{0E3CF6DE-95D1-477F-BE6B-9ED96E976A62}" srcOrd="1" destOrd="0" presId="urn:microsoft.com/office/officeart/2008/layout/PictureAccentList"/>
    <dgm:cxn modelId="{7E3DFD20-90A9-4B53-8CF0-C2D4104E4728}" type="presParOf" srcId="{67AA5B4B-8FE2-4F22-BAA2-EDE0AD7B869B}" destId="{3894222E-6443-4F74-B4B6-DAFE89E5014E}" srcOrd="2" destOrd="0" presId="urn:microsoft.com/office/officeart/2008/layout/PictureAccentList"/>
    <dgm:cxn modelId="{1CA0826D-5FEE-4C63-9A59-32B23980F5B4}" type="presParOf" srcId="{3894222E-6443-4F74-B4B6-DAFE89E5014E}" destId="{8FA07937-BA19-49DE-B4AA-FD142B60A262}" srcOrd="0" destOrd="0" presId="urn:microsoft.com/office/officeart/2008/layout/PictureAccentList"/>
    <dgm:cxn modelId="{7987435D-7F72-4DDF-9365-700ECBD6A410}" type="presParOf" srcId="{3894222E-6443-4F74-B4B6-DAFE89E5014E}" destId="{0E8184FF-7663-4CE7-8ED2-D5372F815111}" srcOrd="1" destOrd="0" presId="urn:microsoft.com/office/officeart/2008/layout/PictureAccentList"/>
    <dgm:cxn modelId="{5319E7CB-1FBF-46A5-8C43-F5F24764B831}" type="presParOf" srcId="{67AA5B4B-8FE2-4F22-BAA2-EDE0AD7B869B}" destId="{28924557-09F9-4318-935D-47775C52D4B8}" srcOrd="3" destOrd="0" presId="urn:microsoft.com/office/officeart/2008/layout/PictureAccentList"/>
    <dgm:cxn modelId="{6D6FBD49-6653-4D99-82E4-FBA38D7D522C}" type="presParOf" srcId="{28924557-09F9-4318-935D-47775C52D4B8}" destId="{1F1C97F0-DBA6-466C-99B7-E06E34FBDD68}" srcOrd="0" destOrd="0" presId="urn:microsoft.com/office/officeart/2008/layout/PictureAccentList"/>
    <dgm:cxn modelId="{612ED383-495B-443F-92D0-77A9DD10E11F}" type="presParOf" srcId="{28924557-09F9-4318-935D-47775C52D4B8}" destId="{991805D7-B4D6-4607-A43F-3DDB9A4D4F94}" srcOrd="1" destOrd="0" presId="urn:microsoft.com/office/officeart/2008/layout/PictureAccentList"/>
    <dgm:cxn modelId="{8815CDE1-DA9A-46CB-A7C5-746584B7C9A9}" type="presParOf" srcId="{67AA5B4B-8FE2-4F22-BAA2-EDE0AD7B869B}" destId="{834CDAF0-DC1B-4548-A5F5-D311BF091926}" srcOrd="4" destOrd="0" presId="urn:microsoft.com/office/officeart/2008/layout/PictureAccentList"/>
    <dgm:cxn modelId="{94583B06-F9FE-41AB-AF31-75C0B73310A6}" type="presParOf" srcId="{834CDAF0-DC1B-4548-A5F5-D311BF091926}" destId="{30F2FD17-E664-4773-B14E-7701BE2C7DD3}" srcOrd="0" destOrd="0" presId="urn:microsoft.com/office/officeart/2008/layout/PictureAccentList"/>
    <dgm:cxn modelId="{0854FD3A-FBFA-4910-8431-12BDFAB711E5}" type="presParOf" srcId="{834CDAF0-DC1B-4548-A5F5-D311BF091926}" destId="{94CFB3C4-A7A4-4246-86D8-3080C4D57CF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804954-D016-4907-BCCC-3857CE81EE31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AE8B5B-3F1A-4254-846E-5ED23C974B2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Виды правонарушений:</a:t>
          </a:r>
          <a:endParaRPr lang="ru-RU" sz="2400" b="1" dirty="0">
            <a:solidFill>
              <a:srgbClr val="FF0000"/>
            </a:solidFill>
          </a:endParaRPr>
        </a:p>
      </dgm:t>
    </dgm:pt>
    <dgm:pt modelId="{27A677E9-B8C3-4EB8-8B95-F5F836FF1E55}" type="parTrans" cxnId="{643F8CC7-400C-49D2-B583-D1C677F78853}">
      <dgm:prSet/>
      <dgm:spPr/>
      <dgm:t>
        <a:bodyPr/>
        <a:lstStyle/>
        <a:p>
          <a:endParaRPr lang="ru-RU" sz="2400"/>
        </a:p>
      </dgm:t>
    </dgm:pt>
    <dgm:pt modelId="{7B2E317C-EC49-4E79-AC70-1098A3C2BE2C}" type="sibTrans" cxnId="{643F8CC7-400C-49D2-B583-D1C677F78853}">
      <dgm:prSet/>
      <dgm:spPr/>
      <dgm:t>
        <a:bodyPr/>
        <a:lstStyle/>
        <a:p>
          <a:endParaRPr lang="ru-RU" sz="2400"/>
        </a:p>
      </dgm:t>
    </dgm:pt>
    <dgm:pt modelId="{CFAEC7E9-88C8-4263-840A-BD18838BDC7F}">
      <dgm:prSet phldrT="[Текст]" custT="1"/>
      <dgm:spPr/>
      <dgm:t>
        <a:bodyPr/>
        <a:lstStyle/>
        <a:p>
          <a:r>
            <a:rPr lang="ru-RU" sz="2400" dirty="0" smtClean="0"/>
            <a:t>Преступление</a:t>
          </a:r>
          <a:endParaRPr lang="ru-RU" sz="2400" dirty="0"/>
        </a:p>
      </dgm:t>
    </dgm:pt>
    <dgm:pt modelId="{880EF4B3-87AD-423A-B6B9-550BFC762F19}" type="parTrans" cxnId="{CA242553-15D1-43A3-AAA7-EC86DA948142}">
      <dgm:prSet/>
      <dgm:spPr/>
      <dgm:t>
        <a:bodyPr/>
        <a:lstStyle/>
        <a:p>
          <a:endParaRPr lang="ru-RU" sz="2400"/>
        </a:p>
      </dgm:t>
    </dgm:pt>
    <dgm:pt modelId="{D809ABCE-ABD7-45D2-9287-6CF6260863E6}" type="sibTrans" cxnId="{CA242553-15D1-43A3-AAA7-EC86DA948142}">
      <dgm:prSet/>
      <dgm:spPr/>
      <dgm:t>
        <a:bodyPr/>
        <a:lstStyle/>
        <a:p>
          <a:endParaRPr lang="ru-RU" sz="2400"/>
        </a:p>
      </dgm:t>
    </dgm:pt>
    <dgm:pt modelId="{EA2FFEC0-8037-4D82-8A12-2EC5BC3515C7}">
      <dgm:prSet phldrT="[Текст]" custT="1"/>
      <dgm:spPr/>
      <dgm:t>
        <a:bodyPr/>
        <a:lstStyle/>
        <a:p>
          <a:r>
            <a:rPr lang="ru-RU" sz="2400" dirty="0" smtClean="0"/>
            <a:t>Проступок</a:t>
          </a:r>
          <a:endParaRPr lang="ru-RU" sz="2400" dirty="0"/>
        </a:p>
      </dgm:t>
    </dgm:pt>
    <dgm:pt modelId="{8D144094-1D08-4E0A-9759-4FAF2399DD29}" type="parTrans" cxnId="{7C572B92-75E0-43C5-99DA-164B0D51DC14}">
      <dgm:prSet/>
      <dgm:spPr/>
      <dgm:t>
        <a:bodyPr/>
        <a:lstStyle/>
        <a:p>
          <a:endParaRPr lang="ru-RU" sz="2400"/>
        </a:p>
      </dgm:t>
    </dgm:pt>
    <dgm:pt modelId="{67CEFD6E-7A7A-4B29-BC89-487037DBC30F}" type="sibTrans" cxnId="{7C572B92-75E0-43C5-99DA-164B0D51DC14}">
      <dgm:prSet/>
      <dgm:spPr/>
      <dgm:t>
        <a:bodyPr/>
        <a:lstStyle/>
        <a:p>
          <a:endParaRPr lang="ru-RU" sz="2400"/>
        </a:p>
      </dgm:t>
    </dgm:pt>
    <dgm:pt modelId="{13497164-3100-4468-9CCF-0EFD854B1BCB}">
      <dgm:prSet phldrT="[Текст]" custT="1"/>
      <dgm:spPr/>
      <dgm:t>
        <a:bodyPr/>
        <a:lstStyle/>
        <a:p>
          <a:r>
            <a:rPr lang="ru-RU" sz="2400" dirty="0" smtClean="0"/>
            <a:t>Административный</a:t>
          </a:r>
          <a:endParaRPr lang="ru-RU" sz="2400" dirty="0"/>
        </a:p>
      </dgm:t>
    </dgm:pt>
    <dgm:pt modelId="{F356D246-03CA-457D-835C-E2B666FF327A}" type="parTrans" cxnId="{2219796F-1D30-4398-9DAE-98E7540B4A84}">
      <dgm:prSet/>
      <dgm:spPr/>
      <dgm:t>
        <a:bodyPr/>
        <a:lstStyle/>
        <a:p>
          <a:endParaRPr lang="ru-RU" sz="2400"/>
        </a:p>
      </dgm:t>
    </dgm:pt>
    <dgm:pt modelId="{8D3526EC-6A86-4EDB-8E7B-AB50A588792C}" type="sibTrans" cxnId="{2219796F-1D30-4398-9DAE-98E7540B4A84}">
      <dgm:prSet/>
      <dgm:spPr/>
      <dgm:t>
        <a:bodyPr/>
        <a:lstStyle/>
        <a:p>
          <a:endParaRPr lang="ru-RU" sz="2400"/>
        </a:p>
      </dgm:t>
    </dgm:pt>
    <dgm:pt modelId="{5A6416CA-EA3C-45A4-A571-7630A44493B1}">
      <dgm:prSet phldrT="[Текст]" custT="1"/>
      <dgm:spPr/>
      <dgm:t>
        <a:bodyPr/>
        <a:lstStyle/>
        <a:p>
          <a:r>
            <a:rPr lang="ru-RU" sz="2400" dirty="0" smtClean="0"/>
            <a:t>Дисциплинарный</a:t>
          </a:r>
          <a:endParaRPr lang="ru-RU" sz="2400" dirty="0"/>
        </a:p>
      </dgm:t>
    </dgm:pt>
    <dgm:pt modelId="{CC81D001-0600-4FF5-833B-4572B0B58563}" type="parTrans" cxnId="{1F43329D-9114-4E2D-8D37-6070A3C71483}">
      <dgm:prSet/>
      <dgm:spPr/>
      <dgm:t>
        <a:bodyPr/>
        <a:lstStyle/>
        <a:p>
          <a:endParaRPr lang="ru-RU" sz="2400"/>
        </a:p>
      </dgm:t>
    </dgm:pt>
    <dgm:pt modelId="{1660BCDA-C3CC-46B9-A878-F211769AFB02}" type="sibTrans" cxnId="{1F43329D-9114-4E2D-8D37-6070A3C71483}">
      <dgm:prSet/>
      <dgm:spPr/>
      <dgm:t>
        <a:bodyPr/>
        <a:lstStyle/>
        <a:p>
          <a:endParaRPr lang="ru-RU" sz="2400"/>
        </a:p>
      </dgm:t>
    </dgm:pt>
    <dgm:pt modelId="{A42C59B0-D1DD-4C7C-86E6-412D2AA90DD1}">
      <dgm:prSet phldrT="[Текст]" custT="1"/>
      <dgm:spPr/>
      <dgm:t>
        <a:bodyPr/>
        <a:lstStyle/>
        <a:p>
          <a:r>
            <a:rPr lang="ru-RU" sz="2400" smtClean="0"/>
            <a:t>Гражданский</a:t>
          </a:r>
          <a:endParaRPr lang="ru-RU" sz="2400" dirty="0"/>
        </a:p>
      </dgm:t>
    </dgm:pt>
    <dgm:pt modelId="{F779E4EE-877B-4ADC-B214-96C4831CFDEC}" type="parTrans" cxnId="{836217AE-C802-4166-A6D4-E6942E199AA4}">
      <dgm:prSet/>
      <dgm:spPr/>
      <dgm:t>
        <a:bodyPr/>
        <a:lstStyle/>
        <a:p>
          <a:endParaRPr lang="ru-RU" sz="2400"/>
        </a:p>
      </dgm:t>
    </dgm:pt>
    <dgm:pt modelId="{276D5EAF-6C6C-470D-9AC1-361EE7264FE9}" type="sibTrans" cxnId="{836217AE-C802-4166-A6D4-E6942E199AA4}">
      <dgm:prSet/>
      <dgm:spPr/>
      <dgm:t>
        <a:bodyPr/>
        <a:lstStyle/>
        <a:p>
          <a:endParaRPr lang="ru-RU" sz="2400"/>
        </a:p>
      </dgm:t>
    </dgm:pt>
    <dgm:pt modelId="{1889D825-4857-4A57-98B0-F398302BBED6}" type="pres">
      <dgm:prSet presAssocID="{A0804954-D016-4907-BCCC-3857CE81EE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3143EB-6E05-4E63-BD62-5BE2EBD96E40}" type="pres">
      <dgm:prSet presAssocID="{68AE8B5B-3F1A-4254-846E-5ED23C974B26}" presName="hierRoot1" presStyleCnt="0"/>
      <dgm:spPr/>
    </dgm:pt>
    <dgm:pt modelId="{41B4076D-BC94-4AAE-B9EF-3D1456634B28}" type="pres">
      <dgm:prSet presAssocID="{68AE8B5B-3F1A-4254-846E-5ED23C974B26}" presName="composite" presStyleCnt="0"/>
      <dgm:spPr/>
    </dgm:pt>
    <dgm:pt modelId="{8B9B5DC9-3E05-47F2-9E81-518442382848}" type="pres">
      <dgm:prSet presAssocID="{68AE8B5B-3F1A-4254-846E-5ED23C974B26}" presName="image" presStyleLbl="node0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9BE7F80-B934-4B3D-9E82-E658F68780A3}" type="pres">
      <dgm:prSet presAssocID="{68AE8B5B-3F1A-4254-846E-5ED23C974B26}" presName="text" presStyleLbl="revTx" presStyleIdx="0" presStyleCnt="6" custScaleX="226781" custLinFactNeighborX="67557" custLinFactNeighborY="2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C199DB-864E-46ED-A88A-64B5D651F506}" type="pres">
      <dgm:prSet presAssocID="{68AE8B5B-3F1A-4254-846E-5ED23C974B26}" presName="hierChild2" presStyleCnt="0"/>
      <dgm:spPr/>
    </dgm:pt>
    <dgm:pt modelId="{6527151E-D6A4-477F-9EDC-1C7CCE0C499C}" type="pres">
      <dgm:prSet presAssocID="{880EF4B3-87AD-423A-B6B9-550BFC762F1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C25CB40-78F4-418F-A4FA-D26AFB158092}" type="pres">
      <dgm:prSet presAssocID="{CFAEC7E9-88C8-4263-840A-BD18838BDC7F}" presName="hierRoot2" presStyleCnt="0"/>
      <dgm:spPr/>
    </dgm:pt>
    <dgm:pt modelId="{98D90B96-286A-4D4C-86D8-FC26BA2DB3FB}" type="pres">
      <dgm:prSet presAssocID="{CFAEC7E9-88C8-4263-840A-BD18838BDC7F}" presName="composite2" presStyleCnt="0"/>
      <dgm:spPr/>
    </dgm:pt>
    <dgm:pt modelId="{50D0D764-4DEF-4B78-A7B4-E49B22E940FA}" type="pres">
      <dgm:prSet presAssocID="{CFAEC7E9-88C8-4263-840A-BD18838BDC7F}" presName="image2" presStyleLbl="node2" presStyleIdx="0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5A7AFA5-C860-4D81-8240-3A6F811044F0}" type="pres">
      <dgm:prSet presAssocID="{CFAEC7E9-88C8-4263-840A-BD18838BDC7F}" presName="text2" presStyleLbl="revTx" presStyleIdx="1" presStyleCnt="6" custScaleX="152097" custLinFactNeighborX="13300" custLinFactNeighborY="-3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B7E99D-CEA6-42C9-98DF-D970CD22B358}" type="pres">
      <dgm:prSet presAssocID="{CFAEC7E9-88C8-4263-840A-BD18838BDC7F}" presName="hierChild3" presStyleCnt="0"/>
      <dgm:spPr/>
    </dgm:pt>
    <dgm:pt modelId="{FFDFF621-85CD-4650-BA39-BD95A19E4492}" type="pres">
      <dgm:prSet presAssocID="{8D144094-1D08-4E0A-9759-4FAF2399DD2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30D1FA1-5B45-451C-9979-87E407AAFADB}" type="pres">
      <dgm:prSet presAssocID="{EA2FFEC0-8037-4D82-8A12-2EC5BC3515C7}" presName="hierRoot2" presStyleCnt="0"/>
      <dgm:spPr/>
    </dgm:pt>
    <dgm:pt modelId="{86709E60-4F68-4D7E-9E1B-2F492E1F2665}" type="pres">
      <dgm:prSet presAssocID="{EA2FFEC0-8037-4D82-8A12-2EC5BC3515C7}" presName="composite2" presStyleCnt="0"/>
      <dgm:spPr/>
    </dgm:pt>
    <dgm:pt modelId="{F2437A20-B3A3-488F-908B-35400C25435A}" type="pres">
      <dgm:prSet presAssocID="{EA2FFEC0-8037-4D82-8A12-2EC5BC3515C7}" presName="image2" presStyleLbl="node2" presStyleIdx="1" presStyleCnt="2" custLinFactNeighborX="-604" custLinFactNeighborY="446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5B2C327-B785-43F8-B574-08162D3302E8}" type="pres">
      <dgm:prSet presAssocID="{EA2FFEC0-8037-4D82-8A12-2EC5BC3515C7}" presName="text2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A85905-B8F5-46B4-97E3-EBEC2103086A}" type="pres">
      <dgm:prSet presAssocID="{EA2FFEC0-8037-4D82-8A12-2EC5BC3515C7}" presName="hierChild3" presStyleCnt="0"/>
      <dgm:spPr/>
    </dgm:pt>
    <dgm:pt modelId="{BFBEFE91-867F-49B5-9613-E069F545656F}" type="pres">
      <dgm:prSet presAssocID="{F356D246-03CA-457D-835C-E2B666FF327A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F5F8FA9-17A0-4A73-99B4-29F1275D2F28}" type="pres">
      <dgm:prSet presAssocID="{13497164-3100-4468-9CCF-0EFD854B1BCB}" presName="hierRoot3" presStyleCnt="0"/>
      <dgm:spPr/>
    </dgm:pt>
    <dgm:pt modelId="{550DF970-7277-4848-AAD2-0CD887F34F27}" type="pres">
      <dgm:prSet presAssocID="{13497164-3100-4468-9CCF-0EFD854B1BCB}" presName="composite3" presStyleCnt="0"/>
      <dgm:spPr/>
    </dgm:pt>
    <dgm:pt modelId="{D0A0E99B-D6FF-44C2-99CD-1F3428E1DE44}" type="pres">
      <dgm:prSet presAssocID="{13497164-3100-4468-9CCF-0EFD854B1BCB}" presName="image3" presStyleLbl="node3" presStyleIdx="0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41D8881-4D30-4244-BDB2-888D3E6B9497}" type="pres">
      <dgm:prSet presAssocID="{13497164-3100-4468-9CCF-0EFD854B1BCB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931D4F-5977-444D-BB2F-4AF14F12E6F1}" type="pres">
      <dgm:prSet presAssocID="{13497164-3100-4468-9CCF-0EFD854B1BCB}" presName="hierChild4" presStyleCnt="0"/>
      <dgm:spPr/>
    </dgm:pt>
    <dgm:pt modelId="{C4B0D9BE-7216-4DF2-B0FF-D42AC9045A33}" type="pres">
      <dgm:prSet presAssocID="{CC81D001-0600-4FF5-833B-4572B0B58563}" presName="Name17" presStyleLbl="parChTrans1D3" presStyleIdx="1" presStyleCnt="3"/>
      <dgm:spPr/>
      <dgm:t>
        <a:bodyPr/>
        <a:lstStyle/>
        <a:p>
          <a:endParaRPr lang="ru-RU"/>
        </a:p>
      </dgm:t>
    </dgm:pt>
    <dgm:pt modelId="{40A6004A-906F-4A50-A971-231589543EEE}" type="pres">
      <dgm:prSet presAssocID="{5A6416CA-EA3C-45A4-A571-7630A44493B1}" presName="hierRoot3" presStyleCnt="0"/>
      <dgm:spPr/>
    </dgm:pt>
    <dgm:pt modelId="{89B8B284-4E2B-420A-A74D-84A2421F3C19}" type="pres">
      <dgm:prSet presAssocID="{5A6416CA-EA3C-45A4-A571-7630A44493B1}" presName="composite3" presStyleCnt="0"/>
      <dgm:spPr/>
    </dgm:pt>
    <dgm:pt modelId="{6373116F-77B6-4C2F-B67A-4D702837C74C}" type="pres">
      <dgm:prSet presAssocID="{5A6416CA-EA3C-45A4-A571-7630A44493B1}" presName="image3" presStyleLbl="node3" presStyleIdx="1" presStyleCnt="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8D44D49-42BB-44A3-AA9A-950645E6F477}" type="pres">
      <dgm:prSet presAssocID="{5A6416CA-EA3C-45A4-A571-7630A44493B1}" presName="text3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744705-0BD9-433C-8CAB-3BD57A82CCBC}" type="pres">
      <dgm:prSet presAssocID="{5A6416CA-EA3C-45A4-A571-7630A44493B1}" presName="hierChild4" presStyleCnt="0"/>
      <dgm:spPr/>
    </dgm:pt>
    <dgm:pt modelId="{0B648173-62F7-480B-8740-42CFEDED917B}" type="pres">
      <dgm:prSet presAssocID="{F779E4EE-877B-4ADC-B214-96C4831CFDEC}" presName="Name17" presStyleLbl="parChTrans1D3" presStyleIdx="2" presStyleCnt="3"/>
      <dgm:spPr/>
      <dgm:t>
        <a:bodyPr/>
        <a:lstStyle/>
        <a:p>
          <a:endParaRPr lang="ru-RU"/>
        </a:p>
      </dgm:t>
    </dgm:pt>
    <dgm:pt modelId="{8DF2DEEF-22C3-42E5-99DE-E2DDD17ABA05}" type="pres">
      <dgm:prSet presAssocID="{A42C59B0-D1DD-4C7C-86E6-412D2AA90DD1}" presName="hierRoot3" presStyleCnt="0"/>
      <dgm:spPr/>
    </dgm:pt>
    <dgm:pt modelId="{2619E843-9E96-4114-B5B1-4AEDE9F6295E}" type="pres">
      <dgm:prSet presAssocID="{A42C59B0-D1DD-4C7C-86E6-412D2AA90DD1}" presName="composite3" presStyleCnt="0"/>
      <dgm:spPr/>
    </dgm:pt>
    <dgm:pt modelId="{C16E59E4-19B1-408B-8347-027A6F3335DC}" type="pres">
      <dgm:prSet presAssocID="{A42C59B0-D1DD-4C7C-86E6-412D2AA90DD1}" presName="image3" presStyleLbl="node3" presStyleIdx="2" presStyleCnt="3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4B91C573-B0D5-45A2-9BCA-189656867988}" type="pres">
      <dgm:prSet presAssocID="{A42C59B0-D1DD-4C7C-86E6-412D2AA90DD1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51E15A-AD4F-4410-B7A8-732DEB816BF7}" type="pres">
      <dgm:prSet presAssocID="{A42C59B0-D1DD-4C7C-86E6-412D2AA90DD1}" presName="hierChild4" presStyleCnt="0"/>
      <dgm:spPr/>
    </dgm:pt>
  </dgm:ptLst>
  <dgm:cxnLst>
    <dgm:cxn modelId="{7C572B92-75E0-43C5-99DA-164B0D51DC14}" srcId="{68AE8B5B-3F1A-4254-846E-5ED23C974B26}" destId="{EA2FFEC0-8037-4D82-8A12-2EC5BC3515C7}" srcOrd="1" destOrd="0" parTransId="{8D144094-1D08-4E0A-9759-4FAF2399DD29}" sibTransId="{67CEFD6E-7A7A-4B29-BC89-487037DBC30F}"/>
    <dgm:cxn modelId="{10F26691-A966-4237-8955-91D16382C53A}" type="presOf" srcId="{880EF4B3-87AD-423A-B6B9-550BFC762F19}" destId="{6527151E-D6A4-477F-9EDC-1C7CCE0C499C}" srcOrd="0" destOrd="0" presId="urn:microsoft.com/office/officeart/2009/layout/CirclePictureHierarchy"/>
    <dgm:cxn modelId="{CA242553-15D1-43A3-AAA7-EC86DA948142}" srcId="{68AE8B5B-3F1A-4254-846E-5ED23C974B26}" destId="{CFAEC7E9-88C8-4263-840A-BD18838BDC7F}" srcOrd="0" destOrd="0" parTransId="{880EF4B3-87AD-423A-B6B9-550BFC762F19}" sibTransId="{D809ABCE-ABD7-45D2-9287-6CF6260863E6}"/>
    <dgm:cxn modelId="{C0BC35EB-44C2-4D2B-A480-98442C3EE6C3}" type="presOf" srcId="{5A6416CA-EA3C-45A4-A571-7630A44493B1}" destId="{B8D44D49-42BB-44A3-AA9A-950645E6F477}" srcOrd="0" destOrd="0" presId="urn:microsoft.com/office/officeart/2009/layout/CirclePictureHierarchy"/>
    <dgm:cxn modelId="{ADAE2981-5DFE-4762-B2F2-96B18117C8C7}" type="presOf" srcId="{F356D246-03CA-457D-835C-E2B666FF327A}" destId="{BFBEFE91-867F-49B5-9613-E069F545656F}" srcOrd="0" destOrd="0" presId="urn:microsoft.com/office/officeart/2009/layout/CirclePictureHierarchy"/>
    <dgm:cxn modelId="{260EE42E-956D-4803-BC09-20220C624514}" type="presOf" srcId="{EA2FFEC0-8037-4D82-8A12-2EC5BC3515C7}" destId="{C5B2C327-B785-43F8-B574-08162D3302E8}" srcOrd="0" destOrd="0" presId="urn:microsoft.com/office/officeart/2009/layout/CirclePictureHierarchy"/>
    <dgm:cxn modelId="{76B366BC-BC6F-4A50-A8B7-4D364CC1B3CE}" type="presOf" srcId="{A42C59B0-D1DD-4C7C-86E6-412D2AA90DD1}" destId="{4B91C573-B0D5-45A2-9BCA-189656867988}" srcOrd="0" destOrd="0" presId="urn:microsoft.com/office/officeart/2009/layout/CirclePictureHierarchy"/>
    <dgm:cxn modelId="{588CE5D1-EA63-4895-86E7-6488653A3ED5}" type="presOf" srcId="{68AE8B5B-3F1A-4254-846E-5ED23C974B26}" destId="{09BE7F80-B934-4B3D-9E82-E658F68780A3}" srcOrd="0" destOrd="0" presId="urn:microsoft.com/office/officeart/2009/layout/CirclePictureHierarchy"/>
    <dgm:cxn modelId="{FF47927D-2CE1-41E0-BB9F-8E58F667CD40}" type="presOf" srcId="{CFAEC7E9-88C8-4263-840A-BD18838BDC7F}" destId="{05A7AFA5-C860-4D81-8240-3A6F811044F0}" srcOrd="0" destOrd="0" presId="urn:microsoft.com/office/officeart/2009/layout/CirclePictureHierarchy"/>
    <dgm:cxn modelId="{E76D92C6-6701-4F23-A329-E9E1B710ED34}" type="presOf" srcId="{A0804954-D016-4907-BCCC-3857CE81EE31}" destId="{1889D825-4857-4A57-98B0-F398302BBED6}" srcOrd="0" destOrd="0" presId="urn:microsoft.com/office/officeart/2009/layout/CirclePictureHierarchy"/>
    <dgm:cxn modelId="{836217AE-C802-4166-A6D4-E6942E199AA4}" srcId="{EA2FFEC0-8037-4D82-8A12-2EC5BC3515C7}" destId="{A42C59B0-D1DD-4C7C-86E6-412D2AA90DD1}" srcOrd="2" destOrd="0" parTransId="{F779E4EE-877B-4ADC-B214-96C4831CFDEC}" sibTransId="{276D5EAF-6C6C-470D-9AC1-361EE7264FE9}"/>
    <dgm:cxn modelId="{1F43329D-9114-4E2D-8D37-6070A3C71483}" srcId="{EA2FFEC0-8037-4D82-8A12-2EC5BC3515C7}" destId="{5A6416CA-EA3C-45A4-A571-7630A44493B1}" srcOrd="1" destOrd="0" parTransId="{CC81D001-0600-4FF5-833B-4572B0B58563}" sibTransId="{1660BCDA-C3CC-46B9-A878-F211769AFB02}"/>
    <dgm:cxn modelId="{2219796F-1D30-4398-9DAE-98E7540B4A84}" srcId="{EA2FFEC0-8037-4D82-8A12-2EC5BC3515C7}" destId="{13497164-3100-4468-9CCF-0EFD854B1BCB}" srcOrd="0" destOrd="0" parTransId="{F356D246-03CA-457D-835C-E2B666FF327A}" sibTransId="{8D3526EC-6A86-4EDB-8E7B-AB50A588792C}"/>
    <dgm:cxn modelId="{9FF52EB8-8E44-4328-87EB-95D354FDC841}" type="presOf" srcId="{CC81D001-0600-4FF5-833B-4572B0B58563}" destId="{C4B0D9BE-7216-4DF2-B0FF-D42AC9045A33}" srcOrd="0" destOrd="0" presId="urn:microsoft.com/office/officeart/2009/layout/CirclePictureHierarchy"/>
    <dgm:cxn modelId="{EA206E2B-AAD4-4028-8904-C721972EB389}" type="presOf" srcId="{8D144094-1D08-4E0A-9759-4FAF2399DD29}" destId="{FFDFF621-85CD-4650-BA39-BD95A19E4492}" srcOrd="0" destOrd="0" presId="urn:microsoft.com/office/officeart/2009/layout/CirclePictureHierarchy"/>
    <dgm:cxn modelId="{D6F892D6-7C27-4DCC-BFEE-DCAD3A4FB507}" type="presOf" srcId="{13497164-3100-4468-9CCF-0EFD854B1BCB}" destId="{441D8881-4D30-4244-BDB2-888D3E6B9497}" srcOrd="0" destOrd="0" presId="urn:microsoft.com/office/officeart/2009/layout/CirclePictureHierarchy"/>
    <dgm:cxn modelId="{0007606A-84D6-49DE-804F-BA9ADDF1EAF4}" type="presOf" srcId="{F779E4EE-877B-4ADC-B214-96C4831CFDEC}" destId="{0B648173-62F7-480B-8740-42CFEDED917B}" srcOrd="0" destOrd="0" presId="urn:microsoft.com/office/officeart/2009/layout/CirclePictureHierarchy"/>
    <dgm:cxn modelId="{643F8CC7-400C-49D2-B583-D1C677F78853}" srcId="{A0804954-D016-4907-BCCC-3857CE81EE31}" destId="{68AE8B5B-3F1A-4254-846E-5ED23C974B26}" srcOrd="0" destOrd="0" parTransId="{27A677E9-B8C3-4EB8-8B95-F5F836FF1E55}" sibTransId="{7B2E317C-EC49-4E79-AC70-1098A3C2BE2C}"/>
    <dgm:cxn modelId="{17920169-76A0-4084-B268-5771B7FCA210}" type="presParOf" srcId="{1889D825-4857-4A57-98B0-F398302BBED6}" destId="{213143EB-6E05-4E63-BD62-5BE2EBD96E40}" srcOrd="0" destOrd="0" presId="urn:microsoft.com/office/officeart/2009/layout/CirclePictureHierarchy"/>
    <dgm:cxn modelId="{79F17041-93F3-499A-BE7C-DCF9655CD9EA}" type="presParOf" srcId="{213143EB-6E05-4E63-BD62-5BE2EBD96E40}" destId="{41B4076D-BC94-4AAE-B9EF-3D1456634B28}" srcOrd="0" destOrd="0" presId="urn:microsoft.com/office/officeart/2009/layout/CirclePictureHierarchy"/>
    <dgm:cxn modelId="{B97ADB6A-2776-42A5-A949-71DF68AE6BC1}" type="presParOf" srcId="{41B4076D-BC94-4AAE-B9EF-3D1456634B28}" destId="{8B9B5DC9-3E05-47F2-9E81-518442382848}" srcOrd="0" destOrd="0" presId="urn:microsoft.com/office/officeart/2009/layout/CirclePictureHierarchy"/>
    <dgm:cxn modelId="{FEF16628-01B4-403C-8B24-33700D37E150}" type="presParOf" srcId="{41B4076D-BC94-4AAE-B9EF-3D1456634B28}" destId="{09BE7F80-B934-4B3D-9E82-E658F68780A3}" srcOrd="1" destOrd="0" presId="urn:microsoft.com/office/officeart/2009/layout/CirclePictureHierarchy"/>
    <dgm:cxn modelId="{0002A286-1281-4925-B843-5652BC118084}" type="presParOf" srcId="{213143EB-6E05-4E63-BD62-5BE2EBD96E40}" destId="{79C199DB-864E-46ED-A88A-64B5D651F506}" srcOrd="1" destOrd="0" presId="urn:microsoft.com/office/officeart/2009/layout/CirclePictureHierarchy"/>
    <dgm:cxn modelId="{3EE1A2D3-EE29-4ABF-AC4C-96EAFD53696E}" type="presParOf" srcId="{79C199DB-864E-46ED-A88A-64B5D651F506}" destId="{6527151E-D6A4-477F-9EDC-1C7CCE0C499C}" srcOrd="0" destOrd="0" presId="urn:microsoft.com/office/officeart/2009/layout/CirclePictureHierarchy"/>
    <dgm:cxn modelId="{00F8B889-70BE-4BF0-9CD6-B118772A5A69}" type="presParOf" srcId="{79C199DB-864E-46ED-A88A-64B5D651F506}" destId="{7C25CB40-78F4-418F-A4FA-D26AFB158092}" srcOrd="1" destOrd="0" presId="urn:microsoft.com/office/officeart/2009/layout/CirclePictureHierarchy"/>
    <dgm:cxn modelId="{1C2F724A-25F4-4BF2-AAA2-F0DF81F1FA17}" type="presParOf" srcId="{7C25CB40-78F4-418F-A4FA-D26AFB158092}" destId="{98D90B96-286A-4D4C-86D8-FC26BA2DB3FB}" srcOrd="0" destOrd="0" presId="urn:microsoft.com/office/officeart/2009/layout/CirclePictureHierarchy"/>
    <dgm:cxn modelId="{2CF05EE6-E119-459E-B6B1-0527D0B47079}" type="presParOf" srcId="{98D90B96-286A-4D4C-86D8-FC26BA2DB3FB}" destId="{50D0D764-4DEF-4B78-A7B4-E49B22E940FA}" srcOrd="0" destOrd="0" presId="urn:microsoft.com/office/officeart/2009/layout/CirclePictureHierarchy"/>
    <dgm:cxn modelId="{87001849-A8F1-4E3A-AEF8-F4AA6868FA42}" type="presParOf" srcId="{98D90B96-286A-4D4C-86D8-FC26BA2DB3FB}" destId="{05A7AFA5-C860-4D81-8240-3A6F811044F0}" srcOrd="1" destOrd="0" presId="urn:microsoft.com/office/officeart/2009/layout/CirclePictureHierarchy"/>
    <dgm:cxn modelId="{B12F3F56-9015-4285-980F-2991B202652A}" type="presParOf" srcId="{7C25CB40-78F4-418F-A4FA-D26AFB158092}" destId="{A0B7E99D-CEA6-42C9-98DF-D970CD22B358}" srcOrd="1" destOrd="0" presId="urn:microsoft.com/office/officeart/2009/layout/CirclePictureHierarchy"/>
    <dgm:cxn modelId="{F286DDF8-492F-4078-9B61-25689DBCC1CB}" type="presParOf" srcId="{79C199DB-864E-46ED-A88A-64B5D651F506}" destId="{FFDFF621-85CD-4650-BA39-BD95A19E4492}" srcOrd="2" destOrd="0" presId="urn:microsoft.com/office/officeart/2009/layout/CirclePictureHierarchy"/>
    <dgm:cxn modelId="{AF645657-8683-4986-A9AE-B746DEF705F8}" type="presParOf" srcId="{79C199DB-864E-46ED-A88A-64B5D651F506}" destId="{E30D1FA1-5B45-451C-9979-87E407AAFADB}" srcOrd="3" destOrd="0" presId="urn:microsoft.com/office/officeart/2009/layout/CirclePictureHierarchy"/>
    <dgm:cxn modelId="{BF880192-D707-4C3C-BD9C-CDEE60CA1EBF}" type="presParOf" srcId="{E30D1FA1-5B45-451C-9979-87E407AAFADB}" destId="{86709E60-4F68-4D7E-9E1B-2F492E1F2665}" srcOrd="0" destOrd="0" presId="urn:microsoft.com/office/officeart/2009/layout/CirclePictureHierarchy"/>
    <dgm:cxn modelId="{C13632B1-AB15-47DE-B51D-E14D551DA774}" type="presParOf" srcId="{86709E60-4F68-4D7E-9E1B-2F492E1F2665}" destId="{F2437A20-B3A3-488F-908B-35400C25435A}" srcOrd="0" destOrd="0" presId="urn:microsoft.com/office/officeart/2009/layout/CirclePictureHierarchy"/>
    <dgm:cxn modelId="{9FAE7A5F-ED4D-4DBF-98FB-AA21154388E7}" type="presParOf" srcId="{86709E60-4F68-4D7E-9E1B-2F492E1F2665}" destId="{C5B2C327-B785-43F8-B574-08162D3302E8}" srcOrd="1" destOrd="0" presId="urn:microsoft.com/office/officeart/2009/layout/CirclePictureHierarchy"/>
    <dgm:cxn modelId="{7186C273-9EE1-4528-A2DA-D718B119667A}" type="presParOf" srcId="{E30D1FA1-5B45-451C-9979-87E407AAFADB}" destId="{62A85905-B8F5-46B4-97E3-EBEC2103086A}" srcOrd="1" destOrd="0" presId="urn:microsoft.com/office/officeart/2009/layout/CirclePictureHierarchy"/>
    <dgm:cxn modelId="{3EAB017F-FC3D-466A-9B92-E3DC308B2AD7}" type="presParOf" srcId="{62A85905-B8F5-46B4-97E3-EBEC2103086A}" destId="{BFBEFE91-867F-49B5-9613-E069F545656F}" srcOrd="0" destOrd="0" presId="urn:microsoft.com/office/officeart/2009/layout/CirclePictureHierarchy"/>
    <dgm:cxn modelId="{B22434B3-3A23-4AEE-9168-AF279CCAAF8F}" type="presParOf" srcId="{62A85905-B8F5-46B4-97E3-EBEC2103086A}" destId="{1F5F8FA9-17A0-4A73-99B4-29F1275D2F28}" srcOrd="1" destOrd="0" presId="urn:microsoft.com/office/officeart/2009/layout/CirclePictureHierarchy"/>
    <dgm:cxn modelId="{897CF84E-D38E-4680-86BD-F625292495D8}" type="presParOf" srcId="{1F5F8FA9-17A0-4A73-99B4-29F1275D2F28}" destId="{550DF970-7277-4848-AAD2-0CD887F34F27}" srcOrd="0" destOrd="0" presId="urn:microsoft.com/office/officeart/2009/layout/CirclePictureHierarchy"/>
    <dgm:cxn modelId="{7A513ED9-8937-47F4-810D-35DC2B80BD0C}" type="presParOf" srcId="{550DF970-7277-4848-AAD2-0CD887F34F27}" destId="{D0A0E99B-D6FF-44C2-99CD-1F3428E1DE44}" srcOrd="0" destOrd="0" presId="urn:microsoft.com/office/officeart/2009/layout/CirclePictureHierarchy"/>
    <dgm:cxn modelId="{AE2D8192-0FCB-401E-ACC0-0D017D41BE6F}" type="presParOf" srcId="{550DF970-7277-4848-AAD2-0CD887F34F27}" destId="{441D8881-4D30-4244-BDB2-888D3E6B9497}" srcOrd="1" destOrd="0" presId="urn:microsoft.com/office/officeart/2009/layout/CirclePictureHierarchy"/>
    <dgm:cxn modelId="{EFD1833C-4BDE-4420-8BDF-8A43ACAC4BBC}" type="presParOf" srcId="{1F5F8FA9-17A0-4A73-99B4-29F1275D2F28}" destId="{D8931D4F-5977-444D-BB2F-4AF14F12E6F1}" srcOrd="1" destOrd="0" presId="urn:microsoft.com/office/officeart/2009/layout/CirclePictureHierarchy"/>
    <dgm:cxn modelId="{3D5C6486-45A6-4356-96EE-8AC7FD9C35BD}" type="presParOf" srcId="{62A85905-B8F5-46B4-97E3-EBEC2103086A}" destId="{C4B0D9BE-7216-4DF2-B0FF-D42AC9045A33}" srcOrd="2" destOrd="0" presId="urn:microsoft.com/office/officeart/2009/layout/CirclePictureHierarchy"/>
    <dgm:cxn modelId="{47EC4BCC-252B-4F78-81F5-6E3B72EACFBD}" type="presParOf" srcId="{62A85905-B8F5-46B4-97E3-EBEC2103086A}" destId="{40A6004A-906F-4A50-A971-231589543EEE}" srcOrd="3" destOrd="0" presId="urn:microsoft.com/office/officeart/2009/layout/CirclePictureHierarchy"/>
    <dgm:cxn modelId="{D6E85992-E4E2-44F8-98AF-03C003901D6B}" type="presParOf" srcId="{40A6004A-906F-4A50-A971-231589543EEE}" destId="{89B8B284-4E2B-420A-A74D-84A2421F3C19}" srcOrd="0" destOrd="0" presId="urn:microsoft.com/office/officeart/2009/layout/CirclePictureHierarchy"/>
    <dgm:cxn modelId="{C10B4089-1ABA-4F5E-8F16-444E74A3FC20}" type="presParOf" srcId="{89B8B284-4E2B-420A-A74D-84A2421F3C19}" destId="{6373116F-77B6-4C2F-B67A-4D702837C74C}" srcOrd="0" destOrd="0" presId="urn:microsoft.com/office/officeart/2009/layout/CirclePictureHierarchy"/>
    <dgm:cxn modelId="{09BFCCA3-8A10-40F0-9975-BDC3F7DA24B0}" type="presParOf" srcId="{89B8B284-4E2B-420A-A74D-84A2421F3C19}" destId="{B8D44D49-42BB-44A3-AA9A-950645E6F477}" srcOrd="1" destOrd="0" presId="urn:microsoft.com/office/officeart/2009/layout/CirclePictureHierarchy"/>
    <dgm:cxn modelId="{A3EFEB98-A84F-416D-ABC7-8E5F1EBF616F}" type="presParOf" srcId="{40A6004A-906F-4A50-A971-231589543EEE}" destId="{15744705-0BD9-433C-8CAB-3BD57A82CCBC}" srcOrd="1" destOrd="0" presId="urn:microsoft.com/office/officeart/2009/layout/CirclePictureHierarchy"/>
    <dgm:cxn modelId="{293C41EA-714C-43F2-91EC-F8DFE90F6A45}" type="presParOf" srcId="{62A85905-B8F5-46B4-97E3-EBEC2103086A}" destId="{0B648173-62F7-480B-8740-42CFEDED917B}" srcOrd="4" destOrd="0" presId="urn:microsoft.com/office/officeart/2009/layout/CirclePictureHierarchy"/>
    <dgm:cxn modelId="{1C9FC00E-98F6-4F41-BB98-224AC465F468}" type="presParOf" srcId="{62A85905-B8F5-46B4-97E3-EBEC2103086A}" destId="{8DF2DEEF-22C3-42E5-99DE-E2DDD17ABA05}" srcOrd="5" destOrd="0" presId="urn:microsoft.com/office/officeart/2009/layout/CirclePictureHierarchy"/>
    <dgm:cxn modelId="{F481DE2C-8226-40AA-B9AE-2EC9AC4B938E}" type="presParOf" srcId="{8DF2DEEF-22C3-42E5-99DE-E2DDD17ABA05}" destId="{2619E843-9E96-4114-B5B1-4AEDE9F6295E}" srcOrd="0" destOrd="0" presId="urn:microsoft.com/office/officeart/2009/layout/CirclePictureHierarchy"/>
    <dgm:cxn modelId="{19C37956-16FB-4C28-B687-121D37694814}" type="presParOf" srcId="{2619E843-9E96-4114-B5B1-4AEDE9F6295E}" destId="{C16E59E4-19B1-408B-8347-027A6F3335DC}" srcOrd="0" destOrd="0" presId="urn:microsoft.com/office/officeart/2009/layout/CirclePictureHierarchy"/>
    <dgm:cxn modelId="{F4EE815F-2775-4F6C-AFD8-9FA33AFCA044}" type="presParOf" srcId="{2619E843-9E96-4114-B5B1-4AEDE9F6295E}" destId="{4B91C573-B0D5-45A2-9BCA-189656867988}" srcOrd="1" destOrd="0" presId="urn:microsoft.com/office/officeart/2009/layout/CirclePictureHierarchy"/>
    <dgm:cxn modelId="{D974C365-780C-440D-8ECC-EDDC969D50EC}" type="presParOf" srcId="{8DF2DEEF-22C3-42E5-99DE-E2DDD17ABA05}" destId="{3651E15A-AD4F-4410-B7A8-732DEB816BF7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AB7CE1-FC2C-4A32-9040-CF70707C41D1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6B37BEE-A607-4DA5-A849-9D5547B032C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Функции юридической ответственности:</a:t>
          </a:r>
          <a:endParaRPr lang="ru-RU" sz="2400" dirty="0">
            <a:solidFill>
              <a:srgbClr val="FF0000"/>
            </a:solidFill>
          </a:endParaRPr>
        </a:p>
      </dgm:t>
    </dgm:pt>
    <dgm:pt modelId="{E585B7C4-797B-4253-9D6A-52DCDA59A9A4}" type="parTrans" cxnId="{9958B6E6-85F6-41B9-9BC5-DF7851BE638D}">
      <dgm:prSet/>
      <dgm:spPr/>
      <dgm:t>
        <a:bodyPr/>
        <a:lstStyle/>
        <a:p>
          <a:endParaRPr lang="ru-RU" sz="2400"/>
        </a:p>
      </dgm:t>
    </dgm:pt>
    <dgm:pt modelId="{891EC3EC-1E5F-4608-8590-80170547A3EE}" type="sibTrans" cxnId="{9958B6E6-85F6-41B9-9BC5-DF7851BE638D}">
      <dgm:prSet/>
      <dgm:spPr/>
      <dgm:t>
        <a:bodyPr/>
        <a:lstStyle/>
        <a:p>
          <a:endParaRPr lang="ru-RU" sz="2400"/>
        </a:p>
      </dgm:t>
    </dgm:pt>
    <dgm:pt modelId="{8140A0F3-BB25-4DD6-B02C-C21B665992CC}">
      <dgm:prSet phldrT="[Текст]" custT="1"/>
      <dgm:spPr/>
      <dgm:t>
        <a:bodyPr/>
        <a:lstStyle/>
        <a:p>
          <a:r>
            <a:rPr lang="ru-RU" sz="2400" dirty="0" smtClean="0"/>
            <a:t>Функция возмездия (наказание виновного);</a:t>
          </a:r>
          <a:endParaRPr lang="ru-RU" sz="2400" dirty="0"/>
        </a:p>
      </dgm:t>
    </dgm:pt>
    <dgm:pt modelId="{51F367F2-192F-49F4-A64A-C731FD0D10C2}" type="parTrans" cxnId="{FCD43F20-773A-4464-8FC7-738C0FCC6AE1}">
      <dgm:prSet/>
      <dgm:spPr/>
      <dgm:t>
        <a:bodyPr/>
        <a:lstStyle/>
        <a:p>
          <a:endParaRPr lang="ru-RU" sz="2400"/>
        </a:p>
      </dgm:t>
    </dgm:pt>
    <dgm:pt modelId="{1EC6F2F3-1575-43FF-A652-B05BC0EC0C28}" type="sibTrans" cxnId="{FCD43F20-773A-4464-8FC7-738C0FCC6AE1}">
      <dgm:prSet/>
      <dgm:spPr/>
      <dgm:t>
        <a:bodyPr/>
        <a:lstStyle/>
        <a:p>
          <a:endParaRPr lang="ru-RU" sz="2400"/>
        </a:p>
      </dgm:t>
    </dgm:pt>
    <dgm:pt modelId="{86635CFB-E1F0-4862-A9B8-2F4F4D051B6B}">
      <dgm:prSet custT="1"/>
      <dgm:spPr/>
      <dgm:t>
        <a:bodyPr/>
        <a:lstStyle/>
        <a:p>
          <a:r>
            <a:rPr lang="ru-RU" sz="2400" dirty="0" err="1" smtClean="0"/>
            <a:t>Правовосстановительная</a:t>
          </a:r>
          <a:r>
            <a:rPr lang="ru-RU" sz="2400" dirty="0" smtClean="0"/>
            <a:t> функция (восстановление нарушенного права);</a:t>
          </a:r>
          <a:endParaRPr lang="ru-RU" sz="2400" dirty="0"/>
        </a:p>
      </dgm:t>
    </dgm:pt>
    <dgm:pt modelId="{03417368-C0E4-4D45-99AD-A50F81FC416C}" type="parTrans" cxnId="{F47E4D7B-5EC1-4455-A89C-030D7BBAA8BC}">
      <dgm:prSet/>
      <dgm:spPr/>
      <dgm:t>
        <a:bodyPr/>
        <a:lstStyle/>
        <a:p>
          <a:endParaRPr lang="ru-RU" sz="2400"/>
        </a:p>
      </dgm:t>
    </dgm:pt>
    <dgm:pt modelId="{3D336866-75C3-4DD8-8B3C-C1DE62248869}" type="sibTrans" cxnId="{F47E4D7B-5EC1-4455-A89C-030D7BBAA8BC}">
      <dgm:prSet/>
      <dgm:spPr/>
      <dgm:t>
        <a:bodyPr/>
        <a:lstStyle/>
        <a:p>
          <a:endParaRPr lang="ru-RU" sz="2400"/>
        </a:p>
      </dgm:t>
    </dgm:pt>
    <dgm:pt modelId="{D72B46D1-A48C-4B07-925D-B2FCA48FB48B}">
      <dgm:prSet custT="1"/>
      <dgm:spPr/>
      <dgm:t>
        <a:bodyPr/>
        <a:lstStyle/>
        <a:p>
          <a:r>
            <a:rPr lang="ru-RU" sz="2400" dirty="0" smtClean="0"/>
            <a:t>Предупредительная функция (предупреждение совершения новых правонарушений);</a:t>
          </a:r>
          <a:endParaRPr lang="ru-RU" sz="2400" dirty="0"/>
        </a:p>
      </dgm:t>
    </dgm:pt>
    <dgm:pt modelId="{11D7CE62-2867-47B7-8D29-2A41F8701FB5}" type="parTrans" cxnId="{FF7D40EA-B39D-4891-A318-6DC18EFDE3B0}">
      <dgm:prSet/>
      <dgm:spPr/>
      <dgm:t>
        <a:bodyPr/>
        <a:lstStyle/>
        <a:p>
          <a:endParaRPr lang="ru-RU" sz="2400"/>
        </a:p>
      </dgm:t>
    </dgm:pt>
    <dgm:pt modelId="{4DC45762-6392-44AB-9661-0B861B7AFA01}" type="sibTrans" cxnId="{FF7D40EA-B39D-4891-A318-6DC18EFDE3B0}">
      <dgm:prSet/>
      <dgm:spPr/>
      <dgm:t>
        <a:bodyPr/>
        <a:lstStyle/>
        <a:p>
          <a:endParaRPr lang="ru-RU" sz="2400"/>
        </a:p>
      </dgm:t>
    </dgm:pt>
    <dgm:pt modelId="{64B30ADF-26AF-4567-9A4A-C9511FAA1776}">
      <dgm:prSet custT="1"/>
      <dgm:spPr/>
      <dgm:t>
        <a:bodyPr/>
        <a:lstStyle/>
        <a:p>
          <a:r>
            <a:rPr lang="ru-RU" sz="2400" dirty="0" smtClean="0"/>
            <a:t>Воспитательная функция (воспитание всего общества и перевоспитание правонарушителей).</a:t>
          </a:r>
          <a:endParaRPr lang="ru-RU" sz="2400" dirty="0"/>
        </a:p>
      </dgm:t>
    </dgm:pt>
    <dgm:pt modelId="{9802FFB4-5586-4844-841B-8474DCA917E2}" type="parTrans" cxnId="{42B1BDDF-C6BC-4E46-9D98-BDE377325EF6}">
      <dgm:prSet/>
      <dgm:spPr/>
      <dgm:t>
        <a:bodyPr/>
        <a:lstStyle/>
        <a:p>
          <a:endParaRPr lang="ru-RU" sz="2400"/>
        </a:p>
      </dgm:t>
    </dgm:pt>
    <dgm:pt modelId="{B196D8F9-555A-40EF-8FFD-BFA99C62A666}" type="sibTrans" cxnId="{42B1BDDF-C6BC-4E46-9D98-BDE377325EF6}">
      <dgm:prSet/>
      <dgm:spPr/>
      <dgm:t>
        <a:bodyPr/>
        <a:lstStyle/>
        <a:p>
          <a:endParaRPr lang="ru-RU" sz="2400"/>
        </a:p>
      </dgm:t>
    </dgm:pt>
    <dgm:pt modelId="{53BCC7A1-6C81-474C-A110-31F8A0401459}" type="pres">
      <dgm:prSet presAssocID="{CFAB7CE1-FC2C-4A32-9040-CF70707C41D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9EA402-511F-4E62-8600-BAB95AFD90EE}" type="pres">
      <dgm:prSet presAssocID="{06B37BEE-A607-4DA5-A849-9D5547B032CB}" presName="root" presStyleCnt="0">
        <dgm:presLayoutVars>
          <dgm:chMax/>
          <dgm:chPref val="4"/>
        </dgm:presLayoutVars>
      </dgm:prSet>
      <dgm:spPr/>
    </dgm:pt>
    <dgm:pt modelId="{24CE15D4-28A6-4CDF-BAE6-50A0BC125E04}" type="pres">
      <dgm:prSet presAssocID="{06B37BEE-A607-4DA5-A849-9D5547B032CB}" presName="rootComposite" presStyleCnt="0">
        <dgm:presLayoutVars/>
      </dgm:prSet>
      <dgm:spPr/>
    </dgm:pt>
    <dgm:pt modelId="{19614E4A-589B-4F4D-A296-37EB262F468D}" type="pres">
      <dgm:prSet presAssocID="{06B37BEE-A607-4DA5-A849-9D5547B032CB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BFC9383-772A-4DE1-8342-E7047F110B04}" type="pres">
      <dgm:prSet presAssocID="{06B37BEE-A607-4DA5-A849-9D5547B032CB}" presName="childShape" presStyleCnt="0">
        <dgm:presLayoutVars>
          <dgm:chMax val="0"/>
          <dgm:chPref val="0"/>
        </dgm:presLayoutVars>
      </dgm:prSet>
      <dgm:spPr/>
    </dgm:pt>
    <dgm:pt modelId="{0664771D-6F5F-4DF8-BFDC-9E1CDE2F876D}" type="pres">
      <dgm:prSet presAssocID="{8140A0F3-BB25-4DD6-B02C-C21B665992CC}" presName="childComposite" presStyleCnt="0">
        <dgm:presLayoutVars>
          <dgm:chMax val="0"/>
          <dgm:chPref val="0"/>
        </dgm:presLayoutVars>
      </dgm:prSet>
      <dgm:spPr/>
    </dgm:pt>
    <dgm:pt modelId="{4F29479B-9584-472D-A719-5B5C0F128B39}" type="pres">
      <dgm:prSet presAssocID="{8140A0F3-BB25-4DD6-B02C-C21B665992CC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096C9C0-3A06-4801-8254-F9E8978F92C1}" type="pres">
      <dgm:prSet presAssocID="{8140A0F3-BB25-4DD6-B02C-C21B665992CC}" presName="childText" presStyleLbl="lnNode1" presStyleIdx="0" presStyleCnt="4" custScaleX="108735" custLinFactNeighborX="4421" custLinFactNeighborY="-24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76329-F48A-420D-82D6-5FF962F158B7}" type="pres">
      <dgm:prSet presAssocID="{86635CFB-E1F0-4862-A9B8-2F4F4D051B6B}" presName="childComposite" presStyleCnt="0">
        <dgm:presLayoutVars>
          <dgm:chMax val="0"/>
          <dgm:chPref val="0"/>
        </dgm:presLayoutVars>
      </dgm:prSet>
      <dgm:spPr/>
    </dgm:pt>
    <dgm:pt modelId="{0E4E8D48-7B4A-4E8C-BEB1-43DBE923CDC8}" type="pres">
      <dgm:prSet presAssocID="{86635CFB-E1F0-4862-A9B8-2F4F4D051B6B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025768B-FAAF-4133-9C66-34493A1E75C8}" type="pres">
      <dgm:prSet presAssocID="{86635CFB-E1F0-4862-A9B8-2F4F4D051B6B}" presName="childText" presStyleLbl="lnNode1" presStyleIdx="1" presStyleCnt="4" custScaleX="108735" custLinFactNeighborX="4421" custLinFactNeighborY="-24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51F34-F62D-487F-8F6C-7261C4EA0F89}" type="pres">
      <dgm:prSet presAssocID="{D72B46D1-A48C-4B07-925D-B2FCA48FB48B}" presName="childComposite" presStyleCnt="0">
        <dgm:presLayoutVars>
          <dgm:chMax val="0"/>
          <dgm:chPref val="0"/>
        </dgm:presLayoutVars>
      </dgm:prSet>
      <dgm:spPr/>
    </dgm:pt>
    <dgm:pt modelId="{916112F8-DE44-4408-8D8C-E22739C2A1D9}" type="pres">
      <dgm:prSet presAssocID="{D72B46D1-A48C-4B07-925D-B2FCA48FB48B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6F28EA4-F71F-4D28-B87E-602784EB4972}" type="pres">
      <dgm:prSet presAssocID="{D72B46D1-A48C-4B07-925D-B2FCA48FB48B}" presName="childText" presStyleLbl="lnNode1" presStyleIdx="2" presStyleCnt="4" custScaleX="108735" custLinFactNeighborX="4421" custLinFactNeighborY="-24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AC735-7964-4A9F-84E4-177623CCFE90}" type="pres">
      <dgm:prSet presAssocID="{64B30ADF-26AF-4567-9A4A-C9511FAA1776}" presName="childComposite" presStyleCnt="0">
        <dgm:presLayoutVars>
          <dgm:chMax val="0"/>
          <dgm:chPref val="0"/>
        </dgm:presLayoutVars>
      </dgm:prSet>
      <dgm:spPr/>
    </dgm:pt>
    <dgm:pt modelId="{D00EB166-47CE-4391-8822-571F26A872A6}" type="pres">
      <dgm:prSet presAssocID="{64B30ADF-26AF-4567-9A4A-C9511FAA1776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88F8826-50C8-434B-B399-D290B93A03E4}" type="pres">
      <dgm:prSet presAssocID="{64B30ADF-26AF-4567-9A4A-C9511FAA1776}" presName="childText" presStyleLbl="lnNode1" presStyleIdx="3" presStyleCnt="4" custScaleX="108735" custLinFactNeighborX="4421" custLinFactNeighborY="-24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55699F-7431-4418-BE16-4085ECE63BA7}" type="presOf" srcId="{86635CFB-E1F0-4862-A9B8-2F4F4D051B6B}" destId="{9025768B-FAAF-4133-9C66-34493A1E75C8}" srcOrd="0" destOrd="0" presId="urn:microsoft.com/office/officeart/2008/layout/PictureAccentList"/>
    <dgm:cxn modelId="{C54F5896-4E12-4F9E-B522-AA39C44F4C77}" type="presOf" srcId="{CFAB7CE1-FC2C-4A32-9040-CF70707C41D1}" destId="{53BCC7A1-6C81-474C-A110-31F8A0401459}" srcOrd="0" destOrd="0" presId="urn:microsoft.com/office/officeart/2008/layout/PictureAccentList"/>
    <dgm:cxn modelId="{A08BB5CD-3B20-43E8-A0B3-6C6320B80C70}" type="presOf" srcId="{64B30ADF-26AF-4567-9A4A-C9511FAA1776}" destId="{B88F8826-50C8-434B-B399-D290B93A03E4}" srcOrd="0" destOrd="0" presId="urn:microsoft.com/office/officeart/2008/layout/PictureAccentList"/>
    <dgm:cxn modelId="{42B1BDDF-C6BC-4E46-9D98-BDE377325EF6}" srcId="{06B37BEE-A607-4DA5-A849-9D5547B032CB}" destId="{64B30ADF-26AF-4567-9A4A-C9511FAA1776}" srcOrd="3" destOrd="0" parTransId="{9802FFB4-5586-4844-841B-8474DCA917E2}" sibTransId="{B196D8F9-555A-40EF-8FFD-BFA99C62A666}"/>
    <dgm:cxn modelId="{F47E4D7B-5EC1-4455-A89C-030D7BBAA8BC}" srcId="{06B37BEE-A607-4DA5-A849-9D5547B032CB}" destId="{86635CFB-E1F0-4862-A9B8-2F4F4D051B6B}" srcOrd="1" destOrd="0" parTransId="{03417368-C0E4-4D45-99AD-A50F81FC416C}" sibTransId="{3D336866-75C3-4DD8-8B3C-C1DE62248869}"/>
    <dgm:cxn modelId="{9958B6E6-85F6-41B9-9BC5-DF7851BE638D}" srcId="{CFAB7CE1-FC2C-4A32-9040-CF70707C41D1}" destId="{06B37BEE-A607-4DA5-A849-9D5547B032CB}" srcOrd="0" destOrd="0" parTransId="{E585B7C4-797B-4253-9D6A-52DCDA59A9A4}" sibTransId="{891EC3EC-1E5F-4608-8590-80170547A3EE}"/>
    <dgm:cxn modelId="{FF7D40EA-B39D-4891-A318-6DC18EFDE3B0}" srcId="{06B37BEE-A607-4DA5-A849-9D5547B032CB}" destId="{D72B46D1-A48C-4B07-925D-B2FCA48FB48B}" srcOrd="2" destOrd="0" parTransId="{11D7CE62-2867-47B7-8D29-2A41F8701FB5}" sibTransId="{4DC45762-6392-44AB-9661-0B861B7AFA01}"/>
    <dgm:cxn modelId="{FCD43F20-773A-4464-8FC7-738C0FCC6AE1}" srcId="{06B37BEE-A607-4DA5-A849-9D5547B032CB}" destId="{8140A0F3-BB25-4DD6-B02C-C21B665992CC}" srcOrd="0" destOrd="0" parTransId="{51F367F2-192F-49F4-A64A-C731FD0D10C2}" sibTransId="{1EC6F2F3-1575-43FF-A652-B05BC0EC0C28}"/>
    <dgm:cxn modelId="{83D6183C-55D4-485B-A007-A76EEA7A68DB}" type="presOf" srcId="{8140A0F3-BB25-4DD6-B02C-C21B665992CC}" destId="{2096C9C0-3A06-4801-8254-F9E8978F92C1}" srcOrd="0" destOrd="0" presId="urn:microsoft.com/office/officeart/2008/layout/PictureAccentList"/>
    <dgm:cxn modelId="{C78F5440-0A17-48D4-89FC-90A237C77758}" type="presOf" srcId="{D72B46D1-A48C-4B07-925D-B2FCA48FB48B}" destId="{46F28EA4-F71F-4D28-B87E-602784EB4972}" srcOrd="0" destOrd="0" presId="urn:microsoft.com/office/officeart/2008/layout/PictureAccentList"/>
    <dgm:cxn modelId="{3D5890A1-26EF-4DBE-BF2A-93B723E0B385}" type="presOf" srcId="{06B37BEE-A607-4DA5-A849-9D5547B032CB}" destId="{19614E4A-589B-4F4D-A296-37EB262F468D}" srcOrd="0" destOrd="0" presId="urn:microsoft.com/office/officeart/2008/layout/PictureAccentList"/>
    <dgm:cxn modelId="{EBD9DCB9-F6C2-4885-B5C9-FCCFBC97BCB0}" type="presParOf" srcId="{53BCC7A1-6C81-474C-A110-31F8A0401459}" destId="{0E9EA402-511F-4E62-8600-BAB95AFD90EE}" srcOrd="0" destOrd="0" presId="urn:microsoft.com/office/officeart/2008/layout/PictureAccentList"/>
    <dgm:cxn modelId="{3EE04131-330F-42B5-8747-9C89F4CDA1AE}" type="presParOf" srcId="{0E9EA402-511F-4E62-8600-BAB95AFD90EE}" destId="{24CE15D4-28A6-4CDF-BAE6-50A0BC125E04}" srcOrd="0" destOrd="0" presId="urn:microsoft.com/office/officeart/2008/layout/PictureAccentList"/>
    <dgm:cxn modelId="{5C500971-D44B-4139-9FFB-C3E4D0F62CA6}" type="presParOf" srcId="{24CE15D4-28A6-4CDF-BAE6-50A0BC125E04}" destId="{19614E4A-589B-4F4D-A296-37EB262F468D}" srcOrd="0" destOrd="0" presId="urn:microsoft.com/office/officeart/2008/layout/PictureAccentList"/>
    <dgm:cxn modelId="{07B3C525-4DEF-46D6-89AB-937EAF275718}" type="presParOf" srcId="{0E9EA402-511F-4E62-8600-BAB95AFD90EE}" destId="{0BFC9383-772A-4DE1-8342-E7047F110B04}" srcOrd="1" destOrd="0" presId="urn:microsoft.com/office/officeart/2008/layout/PictureAccentList"/>
    <dgm:cxn modelId="{EF8CF410-CFB2-4DD5-848E-DC1173840384}" type="presParOf" srcId="{0BFC9383-772A-4DE1-8342-E7047F110B04}" destId="{0664771D-6F5F-4DF8-BFDC-9E1CDE2F876D}" srcOrd="0" destOrd="0" presId="urn:microsoft.com/office/officeart/2008/layout/PictureAccentList"/>
    <dgm:cxn modelId="{E44FCE99-C519-4165-90F1-C31734FC967A}" type="presParOf" srcId="{0664771D-6F5F-4DF8-BFDC-9E1CDE2F876D}" destId="{4F29479B-9584-472D-A719-5B5C0F128B39}" srcOrd="0" destOrd="0" presId="urn:microsoft.com/office/officeart/2008/layout/PictureAccentList"/>
    <dgm:cxn modelId="{49232BBD-6A69-42A1-BB1C-E324C6019677}" type="presParOf" srcId="{0664771D-6F5F-4DF8-BFDC-9E1CDE2F876D}" destId="{2096C9C0-3A06-4801-8254-F9E8978F92C1}" srcOrd="1" destOrd="0" presId="urn:microsoft.com/office/officeart/2008/layout/PictureAccentList"/>
    <dgm:cxn modelId="{312EB28A-61CA-4821-AA9B-2D071819D1ED}" type="presParOf" srcId="{0BFC9383-772A-4DE1-8342-E7047F110B04}" destId="{DF576329-F48A-420D-82D6-5FF962F158B7}" srcOrd="1" destOrd="0" presId="urn:microsoft.com/office/officeart/2008/layout/PictureAccentList"/>
    <dgm:cxn modelId="{2CB20F48-52BD-4C81-A5D4-18F175B7CF70}" type="presParOf" srcId="{DF576329-F48A-420D-82D6-5FF962F158B7}" destId="{0E4E8D48-7B4A-4E8C-BEB1-43DBE923CDC8}" srcOrd="0" destOrd="0" presId="urn:microsoft.com/office/officeart/2008/layout/PictureAccentList"/>
    <dgm:cxn modelId="{EBDB5CFF-E2F5-4C08-B843-C8C28F1868DD}" type="presParOf" srcId="{DF576329-F48A-420D-82D6-5FF962F158B7}" destId="{9025768B-FAAF-4133-9C66-34493A1E75C8}" srcOrd="1" destOrd="0" presId="urn:microsoft.com/office/officeart/2008/layout/PictureAccentList"/>
    <dgm:cxn modelId="{AC088FBE-70D6-4F23-AD51-02671F4C2C07}" type="presParOf" srcId="{0BFC9383-772A-4DE1-8342-E7047F110B04}" destId="{BF951F34-F62D-487F-8F6C-7261C4EA0F89}" srcOrd="2" destOrd="0" presId="urn:microsoft.com/office/officeart/2008/layout/PictureAccentList"/>
    <dgm:cxn modelId="{0DA6E23D-5854-4B79-A1C7-6C1B545DC86A}" type="presParOf" srcId="{BF951F34-F62D-487F-8F6C-7261C4EA0F89}" destId="{916112F8-DE44-4408-8D8C-E22739C2A1D9}" srcOrd="0" destOrd="0" presId="urn:microsoft.com/office/officeart/2008/layout/PictureAccentList"/>
    <dgm:cxn modelId="{638F8453-782B-4EF7-98A8-2C7D173A91AD}" type="presParOf" srcId="{BF951F34-F62D-487F-8F6C-7261C4EA0F89}" destId="{46F28EA4-F71F-4D28-B87E-602784EB4972}" srcOrd="1" destOrd="0" presId="urn:microsoft.com/office/officeart/2008/layout/PictureAccentList"/>
    <dgm:cxn modelId="{F6338715-7FFB-4CFB-9864-3B4D0BBD8845}" type="presParOf" srcId="{0BFC9383-772A-4DE1-8342-E7047F110B04}" destId="{1D6AC735-7964-4A9F-84E4-177623CCFE90}" srcOrd="3" destOrd="0" presId="urn:microsoft.com/office/officeart/2008/layout/PictureAccentList"/>
    <dgm:cxn modelId="{C37A3BF6-0838-45C2-8059-0B114B568662}" type="presParOf" srcId="{1D6AC735-7964-4A9F-84E4-177623CCFE90}" destId="{D00EB166-47CE-4391-8822-571F26A872A6}" srcOrd="0" destOrd="0" presId="urn:microsoft.com/office/officeart/2008/layout/PictureAccentList"/>
    <dgm:cxn modelId="{4D4D36EE-9EBB-4DB8-BEEA-01CEC88EC619}" type="presParOf" srcId="{1D6AC735-7964-4A9F-84E4-177623CCFE90}" destId="{B88F8826-50C8-434B-B399-D290B93A03E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82957-62CC-4441-B001-D0BC8118FDCE}">
      <dsp:nvSpPr>
        <dsp:cNvPr id="0" name=""/>
        <dsp:cNvSpPr/>
      </dsp:nvSpPr>
      <dsp:spPr>
        <a:xfrm>
          <a:off x="1012626" y="79"/>
          <a:ext cx="6903738" cy="9730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Признаки правоотношений: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1041126" y="28579"/>
        <a:ext cx="6846738" cy="916057"/>
      </dsp:txXfrm>
    </dsp:sp>
    <dsp:sp modelId="{8322CD58-1F96-4F25-B6C9-BBB5A1FA6FC3}">
      <dsp:nvSpPr>
        <dsp:cNvPr id="0" name=""/>
        <dsp:cNvSpPr/>
      </dsp:nvSpPr>
      <dsp:spPr>
        <a:xfrm>
          <a:off x="1012628" y="1175328"/>
          <a:ext cx="973057" cy="97305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CA680-9FE4-4D85-BF77-53FB060E0382}">
      <dsp:nvSpPr>
        <dsp:cNvPr id="0" name=""/>
        <dsp:cNvSpPr/>
      </dsp:nvSpPr>
      <dsp:spPr>
        <a:xfrm>
          <a:off x="2080303" y="1175328"/>
          <a:ext cx="6848688" cy="97305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Общественные отношения</a:t>
          </a:r>
          <a:endParaRPr lang="ru-RU" sz="2400" kern="1200" dirty="0"/>
        </a:p>
      </dsp:txBody>
      <dsp:txXfrm>
        <a:off x="2127812" y="1222837"/>
        <a:ext cx="6753670" cy="878039"/>
      </dsp:txXfrm>
    </dsp:sp>
    <dsp:sp modelId="{2443767F-E6CA-4F42-A130-8BC3700450B9}">
      <dsp:nvSpPr>
        <dsp:cNvPr id="0" name=""/>
        <dsp:cNvSpPr/>
      </dsp:nvSpPr>
      <dsp:spPr>
        <a:xfrm>
          <a:off x="1012628" y="2265152"/>
          <a:ext cx="973057" cy="97305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FEEE8-C548-490A-915D-BF64A911A327}">
      <dsp:nvSpPr>
        <dsp:cNvPr id="0" name=""/>
        <dsp:cNvSpPr/>
      </dsp:nvSpPr>
      <dsp:spPr>
        <a:xfrm>
          <a:off x="2080303" y="2265152"/>
          <a:ext cx="6848688" cy="97305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Возникают на основе норм права и регулируются ими</a:t>
          </a:r>
          <a:endParaRPr lang="ru-RU" sz="2400" kern="1200" dirty="0"/>
        </a:p>
      </dsp:txBody>
      <dsp:txXfrm>
        <a:off x="2127812" y="2312661"/>
        <a:ext cx="6753670" cy="878039"/>
      </dsp:txXfrm>
    </dsp:sp>
    <dsp:sp modelId="{BAA8D195-FC27-4A4E-8BB9-4F2D4F718790}">
      <dsp:nvSpPr>
        <dsp:cNvPr id="0" name=""/>
        <dsp:cNvSpPr/>
      </dsp:nvSpPr>
      <dsp:spPr>
        <a:xfrm>
          <a:off x="1012628" y="3354976"/>
          <a:ext cx="973057" cy="97305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39F18-F039-4360-B620-6F7872AFBAD7}">
      <dsp:nvSpPr>
        <dsp:cNvPr id="0" name=""/>
        <dsp:cNvSpPr/>
      </dsp:nvSpPr>
      <dsp:spPr>
        <a:xfrm>
          <a:off x="2080303" y="3354976"/>
          <a:ext cx="6848688" cy="97305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smtClean="0"/>
            <a:t>Взаимное наделение субъектов правами и обязанностями</a:t>
          </a:r>
          <a:endParaRPr lang="ru-RU" sz="2400" kern="1200"/>
        </a:p>
      </dsp:txBody>
      <dsp:txXfrm>
        <a:off x="2127812" y="3402485"/>
        <a:ext cx="6753670" cy="878039"/>
      </dsp:txXfrm>
    </dsp:sp>
    <dsp:sp modelId="{56005218-59D9-4C1C-9177-7D77289B3124}">
      <dsp:nvSpPr>
        <dsp:cNvPr id="0" name=""/>
        <dsp:cNvSpPr/>
      </dsp:nvSpPr>
      <dsp:spPr>
        <a:xfrm>
          <a:off x="1012628" y="4444800"/>
          <a:ext cx="973057" cy="97305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979C3-8B84-439F-8620-FEC2B5D58AB7}">
      <dsp:nvSpPr>
        <dsp:cNvPr id="0" name=""/>
        <dsp:cNvSpPr/>
      </dsp:nvSpPr>
      <dsp:spPr>
        <a:xfrm>
          <a:off x="2080303" y="4444800"/>
          <a:ext cx="6848688" cy="97305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smtClean="0"/>
            <a:t>Носят сознательно-волевой характер</a:t>
          </a:r>
          <a:endParaRPr lang="ru-RU" sz="2400" kern="1200"/>
        </a:p>
      </dsp:txBody>
      <dsp:txXfrm>
        <a:off x="2127812" y="4492309"/>
        <a:ext cx="6753670" cy="878039"/>
      </dsp:txXfrm>
    </dsp:sp>
    <dsp:sp modelId="{5E5C64EB-0C88-4435-8908-EC9A9815F12A}">
      <dsp:nvSpPr>
        <dsp:cNvPr id="0" name=""/>
        <dsp:cNvSpPr/>
      </dsp:nvSpPr>
      <dsp:spPr>
        <a:xfrm>
          <a:off x="1012628" y="5507662"/>
          <a:ext cx="973057" cy="97305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212F8-3CE2-41F1-B0A6-AE56FA3793BD}">
      <dsp:nvSpPr>
        <dsp:cNvPr id="0" name=""/>
        <dsp:cNvSpPr/>
      </dsp:nvSpPr>
      <dsp:spPr>
        <a:xfrm>
          <a:off x="2080303" y="5507662"/>
          <a:ext cx="6848688" cy="97305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Гарантируются государством и подкрепляются его принудительной силой</a:t>
          </a:r>
          <a:endParaRPr lang="ru-RU" sz="2400" kern="1200" dirty="0"/>
        </a:p>
      </dsp:txBody>
      <dsp:txXfrm>
        <a:off x="2127812" y="5555171"/>
        <a:ext cx="6753670" cy="878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1B236-D6A6-4BCA-A135-60F4920A6568}">
      <dsp:nvSpPr>
        <dsp:cNvPr id="0" name=""/>
        <dsp:cNvSpPr/>
      </dsp:nvSpPr>
      <dsp:spPr>
        <a:xfrm>
          <a:off x="720088" y="63"/>
          <a:ext cx="7344799" cy="780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Основные признаки правонарушения:</a:t>
          </a:r>
          <a:endParaRPr lang="ru-RU" sz="3200" kern="1200" dirty="0">
            <a:solidFill>
              <a:srgbClr val="FF0000"/>
            </a:solidFill>
          </a:endParaRPr>
        </a:p>
      </dsp:txBody>
      <dsp:txXfrm>
        <a:off x="742957" y="22932"/>
        <a:ext cx="7299061" cy="735076"/>
      </dsp:txXfrm>
    </dsp:sp>
    <dsp:sp modelId="{5ECA0CDE-85AB-4E98-87C7-6B96033FC627}">
      <dsp:nvSpPr>
        <dsp:cNvPr id="0" name=""/>
        <dsp:cNvSpPr/>
      </dsp:nvSpPr>
      <dsp:spPr>
        <a:xfrm>
          <a:off x="1392705" y="921424"/>
          <a:ext cx="780814" cy="78081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F7FB7-FCE8-4252-A043-E7B91F727E85}">
      <dsp:nvSpPr>
        <dsp:cNvPr id="0" name=""/>
        <dsp:cNvSpPr/>
      </dsp:nvSpPr>
      <dsp:spPr>
        <a:xfrm>
          <a:off x="2304244" y="879869"/>
          <a:ext cx="5895334" cy="7808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Всегда деяние.</a:t>
          </a:r>
          <a:endParaRPr lang="ru-RU" sz="2400" kern="1200" dirty="0"/>
        </a:p>
      </dsp:txBody>
      <dsp:txXfrm>
        <a:off x="2342367" y="917992"/>
        <a:ext cx="5819088" cy="704568"/>
      </dsp:txXfrm>
    </dsp:sp>
    <dsp:sp modelId="{F6BC6A1A-A8AA-4DC6-8B8D-DDBC1B0EFDEB}">
      <dsp:nvSpPr>
        <dsp:cNvPr id="0" name=""/>
        <dsp:cNvSpPr/>
      </dsp:nvSpPr>
      <dsp:spPr>
        <a:xfrm>
          <a:off x="1392705" y="1795936"/>
          <a:ext cx="780814" cy="78081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CF6DE-95D1-477F-BE6B-9ED96E976A62}">
      <dsp:nvSpPr>
        <dsp:cNvPr id="0" name=""/>
        <dsp:cNvSpPr/>
      </dsp:nvSpPr>
      <dsp:spPr>
        <a:xfrm>
          <a:off x="2304244" y="1754382"/>
          <a:ext cx="5895334" cy="7808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Противоправность.</a:t>
          </a:r>
          <a:endParaRPr lang="ru-RU" sz="2400" kern="1200" dirty="0"/>
        </a:p>
      </dsp:txBody>
      <dsp:txXfrm>
        <a:off x="2342367" y="1792505"/>
        <a:ext cx="5819088" cy="704568"/>
      </dsp:txXfrm>
    </dsp:sp>
    <dsp:sp modelId="{8FA07937-BA19-49DE-B4AA-FD142B60A262}">
      <dsp:nvSpPr>
        <dsp:cNvPr id="0" name=""/>
        <dsp:cNvSpPr/>
      </dsp:nvSpPr>
      <dsp:spPr>
        <a:xfrm>
          <a:off x="1392705" y="2670449"/>
          <a:ext cx="780814" cy="78081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184FF-7663-4CE7-8ED2-D5372F815111}">
      <dsp:nvSpPr>
        <dsp:cNvPr id="0" name=""/>
        <dsp:cNvSpPr/>
      </dsp:nvSpPr>
      <dsp:spPr>
        <a:xfrm>
          <a:off x="2304244" y="2628894"/>
          <a:ext cx="5895334" cy="7808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Общественная опасность.</a:t>
          </a:r>
          <a:endParaRPr lang="ru-RU" sz="2400" kern="1200" dirty="0"/>
        </a:p>
      </dsp:txBody>
      <dsp:txXfrm>
        <a:off x="2342367" y="2667017"/>
        <a:ext cx="5819088" cy="704568"/>
      </dsp:txXfrm>
    </dsp:sp>
    <dsp:sp modelId="{1F1C97F0-DBA6-466C-99B7-E06E34FBDD68}">
      <dsp:nvSpPr>
        <dsp:cNvPr id="0" name=""/>
        <dsp:cNvSpPr/>
      </dsp:nvSpPr>
      <dsp:spPr>
        <a:xfrm>
          <a:off x="1392705" y="3544961"/>
          <a:ext cx="780814" cy="78081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805D7-B4D6-4607-A43F-3DDB9A4D4F94}">
      <dsp:nvSpPr>
        <dsp:cNvPr id="0" name=""/>
        <dsp:cNvSpPr/>
      </dsp:nvSpPr>
      <dsp:spPr>
        <a:xfrm>
          <a:off x="2304244" y="3503406"/>
          <a:ext cx="5895334" cy="7808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Виновность. </a:t>
          </a:r>
          <a:endParaRPr lang="ru-RU" sz="2400" kern="1200" dirty="0"/>
        </a:p>
      </dsp:txBody>
      <dsp:txXfrm>
        <a:off x="2342367" y="3541529"/>
        <a:ext cx="5819088" cy="704568"/>
      </dsp:txXfrm>
    </dsp:sp>
    <dsp:sp modelId="{30F2FD17-E664-4773-B14E-7701BE2C7DD3}">
      <dsp:nvSpPr>
        <dsp:cNvPr id="0" name=""/>
        <dsp:cNvSpPr/>
      </dsp:nvSpPr>
      <dsp:spPr>
        <a:xfrm>
          <a:off x="1392705" y="4419473"/>
          <a:ext cx="780814" cy="78081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FB3C4-A7A4-4246-86D8-3080C4D57CF1}">
      <dsp:nvSpPr>
        <dsp:cNvPr id="0" name=""/>
        <dsp:cNvSpPr/>
      </dsp:nvSpPr>
      <dsp:spPr>
        <a:xfrm>
          <a:off x="2304244" y="4347521"/>
          <a:ext cx="5895334" cy="7808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Юридическая ответственность.</a:t>
          </a:r>
          <a:endParaRPr lang="ru-RU" sz="2400" kern="1200"/>
        </a:p>
      </dsp:txBody>
      <dsp:txXfrm>
        <a:off x="2342367" y="4385644"/>
        <a:ext cx="5819088" cy="704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48173-62F7-480B-8740-42CFEDED917B}">
      <dsp:nvSpPr>
        <dsp:cNvPr id="0" name=""/>
        <dsp:cNvSpPr/>
      </dsp:nvSpPr>
      <dsp:spPr>
        <a:xfrm>
          <a:off x="3886623" y="2470834"/>
          <a:ext cx="2840569" cy="278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20"/>
              </a:lnTo>
              <a:lnTo>
                <a:pt x="2840569" y="117620"/>
              </a:lnTo>
              <a:lnTo>
                <a:pt x="2840569" y="2786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0D9BE-7216-4DF2-B0FF-D42AC9045A33}">
      <dsp:nvSpPr>
        <dsp:cNvPr id="0" name=""/>
        <dsp:cNvSpPr/>
      </dsp:nvSpPr>
      <dsp:spPr>
        <a:xfrm>
          <a:off x="3840903" y="2470834"/>
          <a:ext cx="91440" cy="2786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620"/>
              </a:lnTo>
              <a:lnTo>
                <a:pt x="51945" y="117620"/>
              </a:lnTo>
              <a:lnTo>
                <a:pt x="51945" y="2786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FE91-867F-49B5-9613-E069F545656F}">
      <dsp:nvSpPr>
        <dsp:cNvPr id="0" name=""/>
        <dsp:cNvSpPr/>
      </dsp:nvSpPr>
      <dsp:spPr>
        <a:xfrm>
          <a:off x="1058504" y="2470834"/>
          <a:ext cx="2828119" cy="278662"/>
        </a:xfrm>
        <a:custGeom>
          <a:avLst/>
          <a:gdLst/>
          <a:ahLst/>
          <a:cxnLst/>
          <a:rect l="0" t="0" r="0" b="0"/>
          <a:pathLst>
            <a:path>
              <a:moveTo>
                <a:pt x="2828119" y="0"/>
              </a:moveTo>
              <a:lnTo>
                <a:pt x="2828119" y="117620"/>
              </a:lnTo>
              <a:lnTo>
                <a:pt x="0" y="117620"/>
              </a:lnTo>
              <a:lnTo>
                <a:pt x="0" y="2786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FF621-85CD-4650-BA39-BD95A19E4492}">
      <dsp:nvSpPr>
        <dsp:cNvPr id="0" name=""/>
        <dsp:cNvSpPr/>
      </dsp:nvSpPr>
      <dsp:spPr>
        <a:xfrm>
          <a:off x="1784310" y="1069503"/>
          <a:ext cx="2102313" cy="370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17"/>
              </a:lnTo>
              <a:lnTo>
                <a:pt x="2102313" y="209617"/>
              </a:lnTo>
              <a:lnTo>
                <a:pt x="2102313" y="370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7151E-D6A4-477F-9EDC-1C7CCE0C499C}">
      <dsp:nvSpPr>
        <dsp:cNvPr id="0" name=""/>
        <dsp:cNvSpPr/>
      </dsp:nvSpPr>
      <dsp:spPr>
        <a:xfrm>
          <a:off x="655792" y="1069503"/>
          <a:ext cx="1128517" cy="324661"/>
        </a:xfrm>
        <a:custGeom>
          <a:avLst/>
          <a:gdLst/>
          <a:ahLst/>
          <a:cxnLst/>
          <a:rect l="0" t="0" r="0" b="0"/>
          <a:pathLst>
            <a:path>
              <a:moveTo>
                <a:pt x="1128517" y="0"/>
              </a:moveTo>
              <a:lnTo>
                <a:pt x="1128517" y="163618"/>
              </a:lnTo>
              <a:lnTo>
                <a:pt x="0" y="163618"/>
              </a:lnTo>
              <a:lnTo>
                <a:pt x="0" y="3246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B5DC9-3E05-47F2-9E81-518442382848}">
      <dsp:nvSpPr>
        <dsp:cNvPr id="0" name=""/>
        <dsp:cNvSpPr/>
      </dsp:nvSpPr>
      <dsp:spPr>
        <a:xfrm>
          <a:off x="1268974" y="38832"/>
          <a:ext cx="1030670" cy="10306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E7F80-B934-4B3D-9E82-E658F68780A3}">
      <dsp:nvSpPr>
        <dsp:cNvPr id="0" name=""/>
        <dsp:cNvSpPr/>
      </dsp:nvSpPr>
      <dsp:spPr>
        <a:xfrm>
          <a:off x="2364059" y="66630"/>
          <a:ext cx="3506048" cy="103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Виды правонарушений: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2364059" y="66630"/>
        <a:ext cx="3506048" cy="1030670"/>
      </dsp:txXfrm>
    </dsp:sp>
    <dsp:sp modelId="{50D0D764-4DEF-4B78-A7B4-E49B22E940FA}">
      <dsp:nvSpPr>
        <dsp:cNvPr id="0" name=""/>
        <dsp:cNvSpPr/>
      </dsp:nvSpPr>
      <dsp:spPr>
        <a:xfrm>
          <a:off x="140457" y="1394164"/>
          <a:ext cx="1030670" cy="103067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7AFA5-C860-4D81-8240-3A6F811044F0}">
      <dsp:nvSpPr>
        <dsp:cNvPr id="0" name=""/>
        <dsp:cNvSpPr/>
      </dsp:nvSpPr>
      <dsp:spPr>
        <a:xfrm>
          <a:off x="974035" y="1352123"/>
          <a:ext cx="2351428" cy="103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Преступление</a:t>
          </a:r>
          <a:endParaRPr lang="ru-RU" sz="2400" kern="1200" dirty="0"/>
        </a:p>
      </dsp:txBody>
      <dsp:txXfrm>
        <a:off x="974035" y="1352123"/>
        <a:ext cx="2351428" cy="1030670"/>
      </dsp:txXfrm>
    </dsp:sp>
    <dsp:sp modelId="{F2437A20-B3A3-488F-908B-35400C25435A}">
      <dsp:nvSpPr>
        <dsp:cNvPr id="0" name=""/>
        <dsp:cNvSpPr/>
      </dsp:nvSpPr>
      <dsp:spPr>
        <a:xfrm>
          <a:off x="3371288" y="1440163"/>
          <a:ext cx="1030670" cy="103067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2C327-B785-43F8-B574-08162D3302E8}">
      <dsp:nvSpPr>
        <dsp:cNvPr id="0" name=""/>
        <dsp:cNvSpPr/>
      </dsp:nvSpPr>
      <dsp:spPr>
        <a:xfrm>
          <a:off x="4408184" y="1391588"/>
          <a:ext cx="1546006" cy="103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Проступок</a:t>
          </a:r>
          <a:endParaRPr lang="ru-RU" sz="2400" kern="1200" dirty="0"/>
        </a:p>
      </dsp:txBody>
      <dsp:txXfrm>
        <a:off x="4408184" y="1391588"/>
        <a:ext cx="1546006" cy="1030670"/>
      </dsp:txXfrm>
    </dsp:sp>
    <dsp:sp modelId="{D0A0E99B-D6FF-44C2-99CD-1F3428E1DE44}">
      <dsp:nvSpPr>
        <dsp:cNvPr id="0" name=""/>
        <dsp:cNvSpPr/>
      </dsp:nvSpPr>
      <dsp:spPr>
        <a:xfrm>
          <a:off x="543168" y="2749497"/>
          <a:ext cx="1030670" cy="103067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D8881-4D30-4244-BDB2-888D3E6B9497}">
      <dsp:nvSpPr>
        <dsp:cNvPr id="0" name=""/>
        <dsp:cNvSpPr/>
      </dsp:nvSpPr>
      <dsp:spPr>
        <a:xfrm>
          <a:off x="1573839" y="2746920"/>
          <a:ext cx="1546006" cy="103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Административный</a:t>
          </a:r>
          <a:endParaRPr lang="ru-RU" sz="2400" kern="1200" dirty="0"/>
        </a:p>
      </dsp:txBody>
      <dsp:txXfrm>
        <a:off x="1573839" y="2746920"/>
        <a:ext cx="1546006" cy="1030670"/>
      </dsp:txXfrm>
    </dsp:sp>
    <dsp:sp modelId="{6373116F-77B6-4C2F-B67A-4D702837C74C}">
      <dsp:nvSpPr>
        <dsp:cNvPr id="0" name=""/>
        <dsp:cNvSpPr/>
      </dsp:nvSpPr>
      <dsp:spPr>
        <a:xfrm>
          <a:off x="3377513" y="2749497"/>
          <a:ext cx="1030670" cy="103067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44D49-42BB-44A3-AA9A-950645E6F477}">
      <dsp:nvSpPr>
        <dsp:cNvPr id="0" name=""/>
        <dsp:cNvSpPr/>
      </dsp:nvSpPr>
      <dsp:spPr>
        <a:xfrm>
          <a:off x="4408184" y="2746920"/>
          <a:ext cx="1546006" cy="103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Дисциплинарный</a:t>
          </a:r>
          <a:endParaRPr lang="ru-RU" sz="2400" kern="1200" dirty="0"/>
        </a:p>
      </dsp:txBody>
      <dsp:txXfrm>
        <a:off x="4408184" y="2746920"/>
        <a:ext cx="1546006" cy="1030670"/>
      </dsp:txXfrm>
    </dsp:sp>
    <dsp:sp modelId="{C16E59E4-19B1-408B-8347-027A6F3335DC}">
      <dsp:nvSpPr>
        <dsp:cNvPr id="0" name=""/>
        <dsp:cNvSpPr/>
      </dsp:nvSpPr>
      <dsp:spPr>
        <a:xfrm>
          <a:off x="6211857" y="2749497"/>
          <a:ext cx="1030670" cy="1030670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1C573-B0D5-45A2-9BCA-189656867988}">
      <dsp:nvSpPr>
        <dsp:cNvPr id="0" name=""/>
        <dsp:cNvSpPr/>
      </dsp:nvSpPr>
      <dsp:spPr>
        <a:xfrm>
          <a:off x="7242528" y="2746920"/>
          <a:ext cx="1546006" cy="103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Гражданский</a:t>
          </a:r>
          <a:endParaRPr lang="ru-RU" sz="2400" kern="1200" dirty="0"/>
        </a:p>
      </dsp:txBody>
      <dsp:txXfrm>
        <a:off x="7242528" y="2746920"/>
        <a:ext cx="1546006" cy="1030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14E4A-589B-4F4D-A296-37EB262F468D}">
      <dsp:nvSpPr>
        <dsp:cNvPr id="0" name=""/>
        <dsp:cNvSpPr/>
      </dsp:nvSpPr>
      <dsp:spPr>
        <a:xfrm>
          <a:off x="1232539" y="1551"/>
          <a:ext cx="6391905" cy="1182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Функции юридической ответственности: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1267166" y="36178"/>
        <a:ext cx="6322651" cy="1112988"/>
      </dsp:txXfrm>
    </dsp:sp>
    <dsp:sp modelId="{4F29479B-9584-472D-A719-5B5C0F128B39}">
      <dsp:nvSpPr>
        <dsp:cNvPr id="0" name=""/>
        <dsp:cNvSpPr/>
      </dsp:nvSpPr>
      <dsp:spPr>
        <a:xfrm>
          <a:off x="1120322" y="1396598"/>
          <a:ext cx="1182242" cy="118224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6C9C0-3A06-4801-8254-F9E8978F92C1}">
      <dsp:nvSpPr>
        <dsp:cNvPr id="0" name=""/>
        <dsp:cNvSpPr/>
      </dsp:nvSpPr>
      <dsp:spPr>
        <a:xfrm>
          <a:off x="2376248" y="1368153"/>
          <a:ext cx="5587596" cy="118224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Функция возмездия (наказание виновного);</a:t>
          </a:r>
          <a:endParaRPr lang="ru-RU" sz="2400" kern="1200" dirty="0"/>
        </a:p>
      </dsp:txBody>
      <dsp:txXfrm>
        <a:off x="2433971" y="1425876"/>
        <a:ext cx="5472150" cy="1066796"/>
      </dsp:txXfrm>
    </dsp:sp>
    <dsp:sp modelId="{0E4E8D48-7B4A-4E8C-BEB1-43DBE923CDC8}">
      <dsp:nvSpPr>
        <dsp:cNvPr id="0" name=""/>
        <dsp:cNvSpPr/>
      </dsp:nvSpPr>
      <dsp:spPr>
        <a:xfrm>
          <a:off x="1120322" y="2720709"/>
          <a:ext cx="1182242" cy="118224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5768B-FAAF-4133-9C66-34493A1E75C8}">
      <dsp:nvSpPr>
        <dsp:cNvPr id="0" name=""/>
        <dsp:cNvSpPr/>
      </dsp:nvSpPr>
      <dsp:spPr>
        <a:xfrm>
          <a:off x="2376248" y="2692265"/>
          <a:ext cx="5587596" cy="118224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Правовосстановительная</a:t>
          </a:r>
          <a:r>
            <a:rPr lang="ru-RU" sz="2400" kern="1200" dirty="0" smtClean="0"/>
            <a:t> функция (восстановление нарушенного права);</a:t>
          </a:r>
          <a:endParaRPr lang="ru-RU" sz="2400" kern="1200" dirty="0"/>
        </a:p>
      </dsp:txBody>
      <dsp:txXfrm>
        <a:off x="2433971" y="2749988"/>
        <a:ext cx="5472150" cy="1066796"/>
      </dsp:txXfrm>
    </dsp:sp>
    <dsp:sp modelId="{916112F8-DE44-4408-8D8C-E22739C2A1D9}">
      <dsp:nvSpPr>
        <dsp:cNvPr id="0" name=""/>
        <dsp:cNvSpPr/>
      </dsp:nvSpPr>
      <dsp:spPr>
        <a:xfrm>
          <a:off x="1120322" y="4044821"/>
          <a:ext cx="1182242" cy="118224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28EA4-F71F-4D28-B87E-602784EB4972}">
      <dsp:nvSpPr>
        <dsp:cNvPr id="0" name=""/>
        <dsp:cNvSpPr/>
      </dsp:nvSpPr>
      <dsp:spPr>
        <a:xfrm>
          <a:off x="2376248" y="4016376"/>
          <a:ext cx="5587596" cy="118224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Предупредительная функция (предупреждение совершения новых правонарушений);</a:t>
          </a:r>
          <a:endParaRPr lang="ru-RU" sz="2400" kern="1200" dirty="0"/>
        </a:p>
      </dsp:txBody>
      <dsp:txXfrm>
        <a:off x="2433971" y="4074099"/>
        <a:ext cx="5472150" cy="1066796"/>
      </dsp:txXfrm>
    </dsp:sp>
    <dsp:sp modelId="{D00EB166-47CE-4391-8822-571F26A872A6}">
      <dsp:nvSpPr>
        <dsp:cNvPr id="0" name=""/>
        <dsp:cNvSpPr/>
      </dsp:nvSpPr>
      <dsp:spPr>
        <a:xfrm>
          <a:off x="1120322" y="5368933"/>
          <a:ext cx="1182242" cy="118224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F8826-50C8-434B-B399-D290B93A03E4}">
      <dsp:nvSpPr>
        <dsp:cNvPr id="0" name=""/>
        <dsp:cNvSpPr/>
      </dsp:nvSpPr>
      <dsp:spPr>
        <a:xfrm>
          <a:off x="2376248" y="5340488"/>
          <a:ext cx="5587596" cy="118224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Воспитательная функция (воспитание всего общества и перевоспитание правонарушителей).</a:t>
          </a:r>
          <a:endParaRPr lang="ru-RU" sz="2400" kern="1200" dirty="0"/>
        </a:p>
      </dsp:txBody>
      <dsp:txXfrm>
        <a:off x="2433971" y="5398211"/>
        <a:ext cx="5472150" cy="1066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C384D-3185-41E0-82F1-C5D11D464AB9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E6980-61FA-4603-9374-E8CE338F6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2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8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FF763-7D29-4F30-80FD-FEF0F7EDC4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25145"/>
      </p:ext>
    </p:extLst>
  </p:cSld>
  <p:clrMapOvr>
    <a:masterClrMapping/>
  </p:clrMapOvr>
  <p:transition spd="med">
    <p:push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203C0-7D15-466F-B504-A4CEFD6EF8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70559"/>
      </p:ext>
    </p:extLst>
  </p:cSld>
  <p:clrMapOvr>
    <a:masterClrMapping/>
  </p:clrMapOvr>
  <p:transition spd="med">
    <p:push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D499C-3896-48C4-8C0E-52408F8E41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67993"/>
      </p:ext>
    </p:extLst>
  </p:cSld>
  <p:clrMapOvr>
    <a:masterClrMapping/>
  </p:clrMapOvr>
  <p:transition spd="med">
    <p:push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9FA12-583D-4F7E-80AD-09EE4A8EF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81468"/>
      </p:ext>
    </p:extLst>
  </p:cSld>
  <p:clrMapOvr>
    <a:masterClrMapping/>
  </p:clrMapOvr>
  <p:transition spd="med">
    <p:push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5"/>
            <a:ext cx="6202362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89832"/>
      </p:ext>
    </p:extLst>
  </p:cSld>
  <p:clrMapOvr>
    <a:masterClrMapping/>
  </p:clrMapOvr>
  <p:transition spd="med">
    <p:push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071DA-F5F0-40AD-8F6B-47F2E4B0D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28151"/>
      </p:ext>
    </p:extLst>
  </p:cSld>
  <p:clrMapOvr>
    <a:masterClrMapping/>
  </p:clrMapOvr>
  <p:transition spd="med">
    <p:push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CA8F-0474-40B9-A89E-305EF3DFE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63597"/>
      </p:ext>
    </p:extLst>
  </p:cSld>
  <p:clrMapOvr>
    <a:masterClrMapping/>
  </p:clrMapOvr>
  <p:transition spd="med">
    <p:push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F94CB-F394-4AF3-A9A4-6749269D2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30892"/>
      </p:ext>
    </p:extLst>
  </p:cSld>
  <p:clrMapOvr>
    <a:masterClrMapping/>
  </p:clrMapOvr>
  <p:transition spd="med">
    <p:push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C740-86D4-4410-B760-65DDBD4E4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0821"/>
      </p:ext>
    </p:extLst>
  </p:cSld>
  <p:clrMapOvr>
    <a:masterClrMapping/>
  </p:clrMapOvr>
  <p:transition spd="med">
    <p:push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DB9F-593C-401D-A887-3960C46DE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24242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-328613"/>
            <a:ext cx="1865313" cy="54625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-328613"/>
            <a:ext cx="5448300" cy="5462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A9B85-8E29-4C8B-B657-58D587B0C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95587"/>
      </p:ext>
    </p:extLst>
  </p:cSld>
  <p:clrMapOvr>
    <a:masterClrMapping/>
  </p:clrMapOvr>
  <p:transition spd="med">
    <p:push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E623B-9A13-4D88-B498-F8CB1BA56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47940"/>
      </p:ext>
    </p:extLst>
  </p:cSld>
  <p:clrMapOvr>
    <a:masterClrMapping/>
  </p:clrMapOvr>
  <p:transition spd="med">
    <p:push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D991-8508-46AD-BB1B-17D1B6E9C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33243"/>
      </p:ext>
    </p:extLst>
  </p:cSld>
  <p:clrMapOvr>
    <a:masterClrMapping/>
  </p:clrMapOvr>
  <p:transition spd="med">
    <p:push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61A5-0C90-4D9A-B708-5F56CD885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37814"/>
      </p:ext>
    </p:extLst>
  </p:cSld>
  <p:clrMapOvr>
    <a:masterClrMapping/>
  </p:clrMapOvr>
  <p:transition spd="med">
    <p:push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6A92-90A6-4F45-90DF-0767BD3C2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50869"/>
      </p:ext>
    </p:extLst>
  </p:cSld>
  <p:clrMapOvr>
    <a:masterClrMapping/>
  </p:clrMapOvr>
  <p:transition spd="med">
    <p:push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Козык Е.В. СОШ № 82, г.Сочи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B0A33-DA79-448C-8871-1095CD1E41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169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Козык Е.В. СОШ № 82, г.Сочи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4E71F-85AD-4888-857A-68BCB8B636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1152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Козык Е.В. СОШ № 82, г.Сочи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0A29-D528-4257-8A35-3CFFDE2E1F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5445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Козык Е.В. СОШ № 82, г.Сочи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3500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Козык Е.В. СОШ № 82, г.Сочи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8E9B-33A4-40DD-8998-328F7FB0F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5950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-328613"/>
            <a:ext cx="7466013" cy="1189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609600"/>
            <a:ext cx="3656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2413" y="609600"/>
            <a:ext cx="3657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0" y="6661150"/>
            <a:ext cx="2132013" cy="230188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4200" y="6689725"/>
            <a:ext cx="2894013" cy="2301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7010400" y="6689725"/>
            <a:ext cx="2132013" cy="230188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Козык Е.В. СОШ № 82, г.Сочи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696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Козык Е.В. СОШ № 82, г.Сочи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C4864-C17F-4C15-BF5F-6FC6C3B0D7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7701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Козык Е.В. СОШ № 82, г.Сочи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FF763-7D29-4F30-80FD-FEF0F7EDC4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5797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Козык Е.В. СОШ № 82, г.Сочи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203C0-7D15-466F-B504-A4CEFD6EF8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440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Козык Е.В. СОШ № 82, г.Сочи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D499C-3896-48C4-8C0E-52408F8E41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9458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Козык Е.В. СОШ № 82, г.Сочи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9FA12-583D-4F7E-80AD-09EE4A8EF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3082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24.02.2023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24.02.2023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9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24.02.2023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24.02.2023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24.02.2023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24.02.2023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24.02.2023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9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24.02.2023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24.02.2023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24.02.2023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4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24.02.2023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24.02.2023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3029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0065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53347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5143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1827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783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0883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7901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347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5526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2602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48886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22772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78671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761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6096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2413" y="6096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27ED-CFC7-4B7A-A50A-8BFD7EE36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7432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A837-AE13-4EE4-AD5F-537CC1EC6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3440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FB5A7-F8E4-4C3E-8B43-B97CD8812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00646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D5093-003B-45D5-B6C8-201A29538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81967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06DC6-3ED6-40D4-9231-1B96C314D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2177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7E9C-2284-41B3-A3E2-6B706C018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03225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B4FE-0DDD-489C-AB8D-B941D0777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3250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B8B5-5D45-46B0-9D17-2F07F2C40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36949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430C-7585-464E-B245-437528B3D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9685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4BE67-0997-481B-B3BB-A6218E93C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3621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B60A5-656A-412D-854E-62025F68D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1705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8029C-A132-4A32-8B65-82C16D371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90127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1FD70-31CB-4E3C-8A20-544CAA61E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07340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FB3F-AAD1-422B-BDD0-792D23876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09271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551CD-A61D-4B00-B009-BC5CD3A47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96019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B46C-1CC4-435C-BD00-297E9C1B3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13140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C1C0C-DCE8-4535-9AC3-8F92ACE56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25203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F1CBB-FB30-4866-AC65-6A5971FA7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13776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356EC-4E20-4CD8-97B5-6168E4603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40939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7197-5A37-4117-902A-7014530C0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4461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CB1CF-EAE9-4C62-8F76-9D86B8051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20937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48AB8-C563-4D98-BF78-2980522D2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83709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A76CE-C689-4826-B640-E18B97738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306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D302-88FA-4699-89C7-58BA8F120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01139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9710C-946E-4B14-A4BE-CCADCF9BF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43982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90532-09E1-4EB8-B408-FB5C3269A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7008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60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82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77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6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87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9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03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57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84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B7319-8752-43DC-9251-6FF6EC4E550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60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B7319-8752-43DC-9251-6FF6EC4E550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82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7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B7319-8752-43DC-9251-6FF6EC4E550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77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B7319-8752-43DC-9251-6FF6EC4E550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B7319-8752-43DC-9251-6FF6EC4E550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6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B7319-8752-43DC-9251-6FF6EC4E550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87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B7319-8752-43DC-9251-6FF6EC4E550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9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B7319-8752-43DC-9251-6FF6EC4E550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03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B7319-8752-43DC-9251-6FF6EC4E550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57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B7319-8752-43DC-9251-6FF6EC4E550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84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ProPowerPoint\Шаблоны\Бизнес\Аналитик\Anali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1588"/>
            <a:ext cx="9147175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4464496" cy="72008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Бизнес\Аналитик\Analisis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052513"/>
            <a:ext cx="5183188" cy="1470025"/>
          </a:xfrm>
        </p:spPr>
        <p:txBody>
          <a:bodyPr/>
          <a:lstStyle>
            <a:lvl1pPr algn="r">
              <a:defRPr sz="2800">
                <a:solidFill>
                  <a:srgbClr val="E271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50B0A33-DA79-448C-8871-1095CD1E41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42915"/>
      </p:ext>
    </p:extLst>
  </p:cSld>
  <p:clrMapOvr>
    <a:masterClrMapping/>
  </p:clrMapOvr>
  <p:transition spd="med">
    <p:push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4E71F-85AD-4888-857A-68BCB8B636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2716"/>
      </p:ext>
    </p:extLst>
  </p:cSld>
  <p:clrMapOvr>
    <a:masterClrMapping/>
  </p:clrMapOvr>
  <p:transition spd="med">
    <p:push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0A29-D528-4257-8A35-3CFFDE2E1F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22672"/>
      </p:ext>
    </p:extLst>
  </p:cSld>
  <p:clrMapOvr>
    <a:masterClrMapping/>
  </p:clrMapOvr>
  <p:transition spd="med">
    <p:push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69312"/>
      </p:ext>
    </p:extLst>
  </p:cSld>
  <p:clrMapOvr>
    <a:masterClrMapping/>
  </p:clrMapOvr>
  <p:transition spd="med">
    <p:push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28E9B-33A4-40DD-8998-328F7FB0F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60858"/>
      </p:ext>
    </p:extLst>
  </p:cSld>
  <p:clrMapOvr>
    <a:masterClrMapping/>
  </p:clrMapOvr>
  <p:transition spd="med">
    <p:push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36292"/>
      </p:ext>
    </p:extLst>
  </p:cSld>
  <p:clrMapOvr>
    <a:masterClrMapping/>
  </p:clrMapOvr>
  <p:transition spd="med">
    <p:push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C4864-C17F-4C15-BF5F-6FC6C3B0D7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52368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1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-328613"/>
            <a:ext cx="74660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609600"/>
            <a:ext cx="7466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61150"/>
            <a:ext cx="21320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689725"/>
            <a:ext cx="28940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689725"/>
            <a:ext cx="21320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813" y="914400"/>
            <a:ext cx="271621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2pPr>
      <a:lvl3pPr marL="1143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3pPr>
      <a:lvl4pPr marL="1600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4pPr>
      <a:lvl5pPr marL="20574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  <a:br>
              <a:rPr lang="ru-RU" altLang="ru-RU" smtClean="0"/>
            </a:br>
            <a:r>
              <a:rPr lang="ru-RU" altLang="ru-RU" smtClean="0"/>
              <a:t>Можно в две строки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65875"/>
            <a:ext cx="83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3B03B71-E971-45B9-819B-B8C9D0408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ransition spd="med">
    <p:push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1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fld id="{26DFA250-30A7-4E69-AE5B-F09D15E6E7CB}" type="datetimeFigureOut">
              <a:rPr lang="ru-RU">
                <a:solidFill>
                  <a:srgbClr val="FFFFFF"/>
                </a:solidFill>
              </a:rPr>
              <a:pPr/>
              <a:t>24.02.2023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fld id="{5231FA7A-85BA-4FB5-A27B-871BBB39061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313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796D8E2-0158-41B2-B275-981122A75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F479541-6896-4967-9F9F-24546B737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Бизнес\Аналитик\AnalisisSlai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  <a:br>
              <a:rPr lang="ru-RU" altLang="ru-RU" smtClean="0"/>
            </a:br>
            <a:r>
              <a:rPr lang="ru-RU" altLang="ru-RU" smtClean="0"/>
              <a:t>Можно в две строки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6365875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ransition spd="med">
    <p:push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344816" cy="2376264"/>
          </a:xfrm>
        </p:spPr>
        <p:txBody>
          <a:bodyPr anchor="t" anchorCtr="0">
            <a:noAutofit/>
          </a:bodyPr>
          <a:lstStyle/>
          <a:p>
            <a:r>
              <a:rPr lang="ru-RU" sz="2400" b="1" i="1" dirty="0" smtClean="0"/>
              <a:t>Презентация к уроку обществознания 10 класс по теме «</a:t>
            </a:r>
            <a:r>
              <a:rPr lang="ru-RU" sz="2400" b="1" i="1" dirty="0" smtClean="0"/>
              <a:t>Правоотношения</a:t>
            </a:r>
            <a:r>
              <a:rPr lang="ru-RU" sz="2400" b="1" i="1" dirty="0"/>
              <a:t>. Правомерное </a:t>
            </a:r>
            <a:r>
              <a:rPr lang="ru-RU" sz="2400" b="1" i="1" dirty="0" smtClean="0"/>
              <a:t>поведение».</a:t>
            </a:r>
            <a:br>
              <a:rPr lang="ru-RU" sz="2400" b="1" i="1" dirty="0" smtClean="0"/>
            </a:br>
            <a:r>
              <a:rPr lang="ru-RU" sz="2400" dirty="0"/>
              <a:t>Автор работы Ребус Оксана Михайловна, учитель истории МБОУ «Северная СОШ»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869160"/>
            <a:ext cx="2880320" cy="337592"/>
          </a:xfrm>
        </p:spPr>
        <p:txBody>
          <a:bodyPr>
            <a:normAutofit fontScale="92500" lnSpcReduction="10000"/>
          </a:bodyPr>
          <a:lstStyle/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0415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47851466"/>
              </p:ext>
            </p:extLst>
          </p:nvPr>
        </p:nvGraphicFramePr>
        <p:xfrm>
          <a:off x="179512" y="116632"/>
          <a:ext cx="885698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06012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14E4A-589B-4F4D-A296-37EB262F4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29479B-9584-472D-A719-5B5C0F128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96C9C0-3A06-4801-8254-F9E8978F9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4E8D48-7B4A-4E8C-BEB1-43DBE923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25768B-FAAF-4133-9C66-34493A1E7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6112F8-DE44-4408-8D8C-E22739C2A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8EA4-F71F-4D28-B87E-602784EB4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0EB166-47CE-4391-8822-571F26A87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8F8826-50C8-434B-B399-D290B93A0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юридической ответственности заключается в том, чтобы:</a:t>
            </a:r>
            <a:endParaRPr lang="ru-RU" sz="2400" dirty="0"/>
          </a:p>
          <a:p>
            <a:r>
              <a:rPr lang="ru-RU" sz="2400" dirty="0"/>
              <a:t>1) покарать правонарушителя</a:t>
            </a:r>
          </a:p>
          <a:p>
            <a:r>
              <a:rPr lang="ru-RU" sz="2400" dirty="0"/>
              <a:t>2) перевоспитать правонарушителя</a:t>
            </a:r>
          </a:p>
          <a:p>
            <a:r>
              <a:rPr lang="ru-RU" sz="2400" dirty="0"/>
              <a:t>3) предупредить совершение противоправных действий в будущем</a:t>
            </a:r>
          </a:p>
          <a:p>
            <a:r>
              <a:rPr lang="ru-RU" sz="2400" dirty="0"/>
              <a:t>4) все вышеперечисленное</a:t>
            </a:r>
          </a:p>
          <a:p>
            <a:r>
              <a:rPr lang="ru-RU" sz="2400" b="1" dirty="0"/>
              <a:t>Противоправное поведение, нарушающее правовые нормы и приносящее вред конкретным людям и обществу, называется</a:t>
            </a:r>
            <a:endParaRPr lang="ru-RU" sz="2400" dirty="0"/>
          </a:p>
          <a:p>
            <a:r>
              <a:rPr lang="ru-RU" sz="2400" dirty="0"/>
              <a:t>1) правоотношением	3) правонарушением</a:t>
            </a:r>
          </a:p>
          <a:p>
            <a:r>
              <a:rPr lang="ru-RU" sz="2400" dirty="0"/>
              <a:t>2) правопорядком	4) виной</a:t>
            </a:r>
          </a:p>
          <a:p>
            <a:r>
              <a:rPr lang="ru-RU" sz="2400" b="1" dirty="0"/>
              <a:t>Меры государственного принуждения применяются к пра­вонарушителям, совершившим</a:t>
            </a:r>
            <a:endParaRPr lang="ru-RU" sz="2400" dirty="0"/>
          </a:p>
          <a:p>
            <a:r>
              <a:rPr lang="ru-RU" sz="2400" dirty="0"/>
              <a:t>1) преступление</a:t>
            </a:r>
          </a:p>
          <a:p>
            <a:r>
              <a:rPr lang="ru-RU" sz="2400" dirty="0"/>
              <a:t>2) административное правонарушение</a:t>
            </a:r>
          </a:p>
          <a:p>
            <a:r>
              <a:rPr lang="ru-RU" sz="2400" dirty="0"/>
              <a:t>3) дисциплинарный проступок</a:t>
            </a:r>
          </a:p>
          <a:p>
            <a:r>
              <a:rPr lang="ru-RU" sz="2400" dirty="0"/>
              <a:t>4) все вышеперечисленное</a:t>
            </a:r>
          </a:p>
        </p:txBody>
      </p:sp>
    </p:spTree>
    <p:extLst>
      <p:ext uri="{BB962C8B-B14F-4D97-AF65-F5344CB8AC3E}">
        <p14:creationId xmlns:p14="http://schemas.microsoft.com/office/powerpoint/2010/main" val="185182440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Используемая литература:</a:t>
            </a:r>
          </a:p>
          <a:p>
            <a:r>
              <a:rPr lang="ru-RU" sz="2400" dirty="0" err="1" smtClean="0"/>
              <a:t>Краюшкина</a:t>
            </a:r>
            <a:r>
              <a:rPr lang="ru-RU" sz="2400" dirty="0" smtClean="0"/>
              <a:t> </a:t>
            </a:r>
            <a:r>
              <a:rPr lang="ru-RU" sz="2400" dirty="0"/>
              <a:t>С. </a:t>
            </a:r>
            <a:r>
              <a:rPr lang="ru-RU" sz="2400" dirty="0" smtClean="0"/>
              <a:t>В. Тесты </a:t>
            </a:r>
            <a:r>
              <a:rPr lang="ru-RU" sz="2400" dirty="0"/>
              <a:t>по обществознанию: 10 класс: к учебнику под ред. Л. Н. Боголюбова и др. «Обществознание. 10 класс. Базовый уровень» под ред. </a:t>
            </a:r>
            <a:r>
              <a:rPr lang="ru-RU" sz="2400" dirty="0" smtClean="0"/>
              <a:t>Л. </a:t>
            </a:r>
            <a:r>
              <a:rPr lang="ru-RU" sz="2400" dirty="0"/>
              <a:t>Н. Боголюбова и др. / С. В. </a:t>
            </a:r>
            <a:r>
              <a:rPr lang="ru-RU" sz="2400" dirty="0" err="1"/>
              <a:t>Краюшкина</a:t>
            </a:r>
            <a:r>
              <a:rPr lang="ru-RU" sz="2400" dirty="0"/>
              <a:t>. — М. : Издательство «Экзамен», 2016. </a:t>
            </a:r>
          </a:p>
        </p:txBody>
      </p:sp>
    </p:spTree>
    <p:extLst>
      <p:ext uri="{BB962C8B-B14F-4D97-AF65-F5344CB8AC3E}">
        <p14:creationId xmlns:p14="http://schemas.microsoft.com/office/powerpoint/2010/main" val="61158889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Из приведённых ситуаций выберите те, которые связаны с социальными отношениями. </a:t>
            </a:r>
          </a:p>
          <a:p>
            <a:r>
              <a:rPr lang="ru-RU" sz="2400" dirty="0"/>
              <a:t>1.	Михаил регулярно смотрит новости по Интернету.</a:t>
            </a:r>
          </a:p>
          <a:p>
            <a:r>
              <a:rPr lang="ru-RU" sz="2400" dirty="0"/>
              <a:t>2.	Зинаида решила не идти на </a:t>
            </a:r>
            <a:r>
              <a:rPr lang="ru-RU" sz="2400" dirty="0" smtClean="0"/>
              <a:t>дискотеку с подругой, </a:t>
            </a:r>
            <a:r>
              <a:rPr lang="ru-RU" sz="2400" dirty="0"/>
              <a:t>поскольку накануне та не дала ей воспользоваться мобильным телефоном.</a:t>
            </a:r>
          </a:p>
          <a:p>
            <a:r>
              <a:rPr lang="ru-RU" sz="2400" dirty="0"/>
              <a:t>3.	Виктор П. управлял машиной в нетрезвом состоянии.</a:t>
            </a:r>
          </a:p>
          <a:p>
            <a:r>
              <a:rPr lang="ru-RU" sz="2400" dirty="0"/>
              <a:t>4.	Разозлившись на лаявшую дворнягу, Владимир пригрозил ей палкой.</a:t>
            </a:r>
          </a:p>
          <a:p>
            <a:r>
              <a:rPr lang="ru-RU" sz="2400" dirty="0"/>
              <a:t>5.	14-летние подростки баловались с огнем около трансформаторной будки, в результате чего обгорела дверь будки.</a:t>
            </a:r>
          </a:p>
        </p:txBody>
      </p:sp>
    </p:spTree>
    <p:extLst>
      <p:ext uri="{BB962C8B-B14F-4D97-AF65-F5344CB8AC3E}">
        <p14:creationId xmlns:p14="http://schemas.microsoft.com/office/powerpoint/2010/main" val="365928902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344816" cy="2376264"/>
          </a:xfrm>
        </p:spPr>
        <p:txBody>
          <a:bodyPr anchor="t" anchorCtr="0">
            <a:no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Правоотношения. Правомерное поведение.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6381328"/>
            <a:ext cx="2880320" cy="3375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 smtClean="0"/>
              <a:t>Автор работы Ребус О.М.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51238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50820678"/>
              </p:ext>
            </p:extLst>
          </p:nvPr>
        </p:nvGraphicFramePr>
        <p:xfrm>
          <a:off x="107504" y="116632"/>
          <a:ext cx="892899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6683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482957-62CC-4441-B001-D0BC8118F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22CD58-1F96-4F25-B6C9-BBB5A1FA6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BCA680-9FE4-4D85-BF77-53FB060E0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43767F-E6CA-4F42-A130-8BC370045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9FEEE8-C548-490A-915D-BF64A911A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A8D195-FC27-4A4E-8BB9-4F2D4F718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D39F18-F039-4360-B620-6F7872AFB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05218-59D9-4C1C-9177-7D77289B3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979C3-8B84-439F-8620-FEC2B5D58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5C64EB-0C88-4435-8908-EC9A9815F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8212F8-3CE2-41F1-B0A6-AE56FA379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Правомерное поведение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это законно-послушное поведение, соответствующее предписаниям правовых норм.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Используя текст учебника (п</a:t>
            </a:r>
            <a:r>
              <a:rPr lang="ru-RU" sz="2400" u="sng" dirty="0"/>
              <a:t>. 2</a:t>
            </a:r>
            <a:r>
              <a:rPr lang="ru-RU" sz="2400" u="sng" dirty="0" smtClean="0"/>
              <a:t>), ответьте на вопросы:</a:t>
            </a:r>
            <a:endParaRPr lang="ru-RU" sz="2400" dirty="0"/>
          </a:p>
          <a:p>
            <a:r>
              <a:rPr lang="ru-RU" sz="2400" dirty="0"/>
              <a:t>Группа 1. Определить признаки правомерного поведения</a:t>
            </a:r>
          </a:p>
          <a:p>
            <a:r>
              <a:rPr lang="ru-RU" sz="2400" dirty="0"/>
              <a:t>Группа 2. Охарактеризуйте виды правомерного поведения.</a:t>
            </a:r>
          </a:p>
          <a:p>
            <a:r>
              <a:rPr lang="ru-RU" sz="2400" dirty="0"/>
              <a:t>Группа 3. Определить предпосылки формирования правомерного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81484581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Правонарушение </a:t>
            </a:r>
            <a:r>
              <a:rPr lang="ru-RU" sz="2400" b="1" dirty="0"/>
              <a:t>– </a:t>
            </a:r>
            <a:r>
              <a:rPr lang="ru-RU" sz="2400" dirty="0"/>
              <a:t>противоправное общественно  вредное виновное деяние, за которое предусмотрена юридическая ответственность.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8102138"/>
              </p:ext>
            </p:extLst>
          </p:nvPr>
        </p:nvGraphicFramePr>
        <p:xfrm>
          <a:off x="251520" y="1397000"/>
          <a:ext cx="878497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46325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1B236-D6A6-4BCA-A135-60F4920A6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A0CDE-85AB-4E98-87C7-6B96033FC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DF7FB7-FCE8-4252-A043-E7B91F727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BC6A1A-A8AA-4DC6-8B8D-DDBC1B0EF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3CF6DE-95D1-477F-BE6B-9ED96E976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A07937-BA19-49DE-B4AA-FD142B60A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8184FF-7663-4CE7-8ED2-D5372F81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1C97F0-DBA6-466C-99B7-E06E34FB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1805D7-B4D6-4607-A43F-3DDB9A4D4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F2FD17-E664-4773-B14E-7701BE2C7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CFB3C4-A7A4-4246-86D8-3080C4D5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196844"/>
              </p:ext>
            </p:extLst>
          </p:nvPr>
        </p:nvGraphicFramePr>
        <p:xfrm>
          <a:off x="107504" y="116632"/>
          <a:ext cx="892899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02636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9B5DC9-3E05-47F2-9E81-518442382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E7F80-B934-4B3D-9E82-E658F6878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27151E-D6A4-477F-9EDC-1C7CCE0C4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D0D764-4DEF-4B78-A7B4-E49B22E94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A7AFA5-C860-4D81-8240-3A6F81104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DFF621-85CD-4650-BA39-BD95A19E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437A20-B3A3-488F-908B-35400C254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2C327-B785-43F8-B574-08162D33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BEFE91-867F-49B5-9613-E069F5456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0E99B-D6FF-44C2-99CD-1F3428E1D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1D8881-4D30-4244-BDB2-888D3E6B9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B0D9BE-7216-4DF2-B0FF-D42AC9045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73116F-77B6-4C2F-B67A-4D702837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44D49-42BB-44A3-AA9A-950645E6F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648173-62F7-480B-8740-42CFEDED9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6E59E4-19B1-408B-8347-027A6F333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91C573-B0D5-45A2-9BCA-189656867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296" y="2492896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Преступление или проступок?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Неисполнение распоряжения работодателя.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Убийство.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Грабёж.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Распитие спиртных напитков в общественном месте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Похищение человека.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Нарушение ПДД.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Торговля оружием.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Строительство зданий и сооружений без разрешения.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Уклонение от заключения трудового договора.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Разбой.</a:t>
            </a:r>
          </a:p>
        </p:txBody>
      </p:sp>
      <p:pic>
        <p:nvPicPr>
          <p:cNvPr id="1026" name="Picture 2" descr="D:\Documents\картинки\общество\вопр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" y="9139"/>
            <a:ext cx="2112308" cy="211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9" y="119675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Правонарушение не может быть в </a:t>
            </a:r>
            <a:r>
              <a:rPr lang="ru-RU" sz="2400" b="1" dirty="0" smtClean="0"/>
              <a:t>виде:</a:t>
            </a:r>
            <a:endParaRPr lang="ru-RU" sz="2400" b="1" dirty="0"/>
          </a:p>
          <a:p>
            <a:r>
              <a:rPr lang="ru-RU" sz="2400" dirty="0"/>
              <a:t>1) деяния	</a:t>
            </a:r>
            <a:r>
              <a:rPr lang="ru-RU" sz="2400" dirty="0" smtClean="0"/>
              <a:t>3) </a:t>
            </a:r>
            <a:r>
              <a:rPr lang="ru-RU" sz="2400" dirty="0"/>
              <a:t>действия</a:t>
            </a:r>
          </a:p>
          <a:p>
            <a:r>
              <a:rPr lang="ru-RU" sz="2400" dirty="0" smtClean="0"/>
              <a:t>2) </a:t>
            </a:r>
            <a:r>
              <a:rPr lang="ru-RU" sz="2400" dirty="0"/>
              <a:t>мыслей	4) бездействия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14445211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Юридическая ответственность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- применение мер государственного принуждения  к виновному лицу за совершенное правонарушение.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Признаки </a:t>
            </a:r>
            <a:r>
              <a:rPr lang="ru-RU" sz="2400" b="1" dirty="0">
                <a:solidFill>
                  <a:srgbClr val="FF0000"/>
                </a:solidFill>
              </a:rPr>
              <a:t>юридической ответственности:</a:t>
            </a:r>
            <a:endParaRPr lang="ru-RU" sz="2400" dirty="0">
              <a:solidFill>
                <a:srgbClr val="FF0000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Возлагается только за правонарушение, т.е. за виновно совершенное деяние;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Возлагается от имени государства;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Обязательно предполагает применение мер государственного принуждения.</a:t>
            </a:r>
          </a:p>
        </p:txBody>
      </p:sp>
    </p:spTree>
    <p:extLst>
      <p:ext uri="{BB962C8B-B14F-4D97-AF65-F5344CB8AC3E}">
        <p14:creationId xmlns:p14="http://schemas.microsoft.com/office/powerpoint/2010/main" val="69251522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колонн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Eras Bold ITC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закон">
  <a:themeElements>
    <a:clrScheme name="Другая 15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BCBCB"/>
      </a:accent1>
      <a:accent2>
        <a:srgbClr val="808080"/>
      </a:accent2>
      <a:accent3>
        <a:srgbClr val="FFFFFF"/>
      </a:accent3>
      <a:accent4>
        <a:srgbClr val="000000"/>
      </a:accent4>
      <a:accent5>
        <a:srgbClr val="E2E2E2"/>
      </a:accent5>
      <a:accent6>
        <a:srgbClr val="737373"/>
      </a:accent6>
      <a:hlink>
        <a:srgbClr val="FF0000"/>
      </a:hlink>
      <a:folHlink>
        <a:srgbClr val="96969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80000"/>
          </a:schemeClr>
        </a:solidFill>
        <a:ln w="38100" cap="flat" cmpd="dbl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154800" rIns="180000" bIns="154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80000"/>
          </a:schemeClr>
        </a:solidFill>
        <a:ln w="38100" cap="flat" cmpd="dbl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154800" rIns="180000" bIns="154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мка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9933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1018455">
  <a:themeElements>
    <a:clrScheme name="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01018455">
  <a:themeElements>
    <a:clrScheme name="Другая 17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663300"/>
      </a:hlink>
      <a:folHlink>
        <a:srgbClr val="C00000"/>
      </a:folHlink>
    </a:clrScheme>
    <a:fontScheme name="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2">
  <a:themeElements>
    <a:clrScheme name="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5944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ема2">
  <a:themeElements>
    <a:clrScheme name="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5944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эконом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деловой">
  <a:themeElements>
    <a:clrScheme name="Тема Office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колонны</Template>
  <TotalTime>529</TotalTime>
  <Words>395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колонны</vt:lpstr>
      <vt:lpstr>с</vt:lpstr>
      <vt:lpstr>рамка</vt:lpstr>
      <vt:lpstr>01018455</vt:lpstr>
      <vt:lpstr>1_01018455</vt:lpstr>
      <vt:lpstr>Тема2</vt:lpstr>
      <vt:lpstr>1_Тема2</vt:lpstr>
      <vt:lpstr>экономика</vt:lpstr>
      <vt:lpstr>деловой</vt:lpstr>
      <vt:lpstr>1_Оформление по умолчанию</vt:lpstr>
      <vt:lpstr>закон</vt:lpstr>
      <vt:lpstr>Презентация к уроку обществознания 10 класс по теме «Правоотношения. Правомерное поведение». Автор работы Ребус Оксана Михайловна, учитель истории МБОУ «Северная СОШ»</vt:lpstr>
      <vt:lpstr>Презентация PowerPoint</vt:lpstr>
      <vt:lpstr>Правоотношения. Правомерное поведение.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Греки и критяне</dc:title>
  <dc:creator>Оксана</dc:creator>
  <cp:lastModifiedBy>Оксана</cp:lastModifiedBy>
  <cp:revision>67</cp:revision>
  <dcterms:created xsi:type="dcterms:W3CDTF">2017-12-17T05:43:20Z</dcterms:created>
  <dcterms:modified xsi:type="dcterms:W3CDTF">2023-02-24T06:44:40Z</dcterms:modified>
</cp:coreProperties>
</file>