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7" r:id="rId5"/>
    <p:sldId id="269" r:id="rId6"/>
    <p:sldId id="261" r:id="rId7"/>
    <p:sldId id="263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FF71-A29D-49D6-A99F-E8DD96DB6C7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3A860-6FEE-422D-8336-FF396666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666565113_10-papik-pro-p-osen-russkikh-khudozhnikov-v-zhivopisi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Мне картина ……, потому что она ……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На картине Ильи Семеновича Остроухова изображена золотая осень.</a:t>
            </a:r>
          </a:p>
          <a:p>
            <a:pPr>
              <a:buNone/>
            </a:pPr>
            <a:r>
              <a:rPr lang="ru-RU" smtClean="0"/>
              <a:t>         На </a:t>
            </a:r>
            <a:r>
              <a:rPr lang="ru-RU" dirty="0" smtClean="0"/>
              <a:t>переднем плане изображены два старых клена. Под деревьями ковер из разноцветных листьев. На заднем плане мы видим старые деревья с причудливыми стволами. По тропинке скачут две белобокие сороки. Для своей картины художник использовал яркие желто – оранжевые цвета.</a:t>
            </a:r>
          </a:p>
          <a:p>
            <a:pPr>
              <a:buNone/>
            </a:pPr>
            <a:r>
              <a:rPr lang="ru-RU" dirty="0" smtClean="0"/>
              <a:t>       Мне картина …., потому что….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сень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579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51745773_2969449456637524_2059164018302026716_n (1)-1024x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4b6f1db6338f5bf2b0f669d79090cf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slide_7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1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золотая осен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3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/>
              <a:t>Начало текста</a:t>
            </a:r>
            <a:r>
              <a:rPr lang="ru-RU" dirty="0" smtClean="0"/>
              <a:t>.  </a:t>
            </a:r>
            <a:r>
              <a:rPr lang="ru-RU" dirty="0" smtClean="0"/>
              <a:t>( одно или два предложения)</a:t>
            </a:r>
          </a:p>
          <a:p>
            <a:pPr>
              <a:buNone/>
            </a:pPr>
            <a:r>
              <a:rPr lang="ru-RU" dirty="0" smtClean="0"/>
              <a:t>2.Основная часть – это самая главная и большая часть.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Концовка.(одно или два предложения)</a:t>
            </a:r>
          </a:p>
          <a:p>
            <a:r>
              <a:rPr lang="ru-RU" dirty="0" smtClean="0"/>
              <a:t>Каждая часть текста пишется с красной строки.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77072"/>
            <a:ext cx="8229600" cy="20689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229600" cy="4896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</a:t>
            </a:r>
            <a:endParaRPr lang="ru-RU" sz="3600" dirty="0" smtClean="0"/>
          </a:p>
          <a:p>
            <a:pPr>
              <a:buNone/>
            </a:pPr>
            <a:endParaRPr lang="ru-RU" sz="3600" dirty="0"/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На картине Ильи Семеновича Остроухова изображена золотая осень.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На переднем плане изображены два старых клена. Под деревьями ковер из разноцветных листьев. На заднем плане мы видим старые деревья с причудливыми стволами. По тропинке скачут две белобокие сороки. Для своей картины художник использовал яркие желто –оранжевые краски.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324</TotalTime>
  <Words>166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Части текста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2023-11-05T17:10:10Z</dcterms:created>
  <dcterms:modified xsi:type="dcterms:W3CDTF">2023-11-15T08:39:58Z</dcterms:modified>
</cp:coreProperties>
</file>