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0" r:id="rId3"/>
    <p:sldId id="261" r:id="rId4"/>
    <p:sldId id="262" r:id="rId5"/>
    <p:sldId id="259" r:id="rId6"/>
    <p:sldId id="282" r:id="rId7"/>
    <p:sldId id="291" r:id="rId8"/>
    <p:sldId id="266" r:id="rId9"/>
    <p:sldId id="265" r:id="rId10"/>
    <p:sldId id="292" r:id="rId11"/>
    <p:sldId id="264" r:id="rId12"/>
    <p:sldId id="283" r:id="rId13"/>
    <p:sldId id="293" r:id="rId14"/>
    <p:sldId id="263" r:id="rId15"/>
    <p:sldId id="284" r:id="rId16"/>
    <p:sldId id="294" r:id="rId17"/>
    <p:sldId id="270" r:id="rId18"/>
    <p:sldId id="267" r:id="rId19"/>
    <p:sldId id="279" r:id="rId20"/>
    <p:sldId id="295" r:id="rId21"/>
    <p:sldId id="273" r:id="rId22"/>
    <p:sldId id="296" r:id="rId23"/>
    <p:sldId id="280" r:id="rId24"/>
    <p:sldId id="268" r:id="rId25"/>
    <p:sldId id="286" r:id="rId26"/>
    <p:sldId id="272" r:id="rId27"/>
    <p:sldId id="271" r:id="rId28"/>
    <p:sldId id="276" r:id="rId29"/>
    <p:sldId id="297" r:id="rId30"/>
    <p:sldId id="298" r:id="rId31"/>
    <p:sldId id="299" r:id="rId32"/>
    <p:sldId id="275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62078B"/>
    <a:srgbClr val="4F2270"/>
    <a:srgbClr val="4D3B63"/>
    <a:srgbClr val="27697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576" autoAdjust="0"/>
  </p:normalViewPr>
  <p:slideViewPr>
    <p:cSldViewPr>
      <p:cViewPr>
        <p:scale>
          <a:sx n="60" d="100"/>
          <a:sy n="60" d="100"/>
        </p:scale>
        <p:origin x="-2179" y="-6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84ACB6-A25F-4163-B7DE-DEECE8C968B9}" type="doc">
      <dgm:prSet loTypeId="urn:microsoft.com/office/officeart/2005/8/layout/hierarchy3" loCatId="relationship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AEAC789F-743F-4171-AC97-9F6BB29FA4D1}">
      <dgm:prSet phldrT="[Текст]" custT="1"/>
      <dgm:spPr/>
      <dgm:t>
        <a:bodyPr/>
        <a:lstStyle/>
        <a:p>
          <a:r>
            <a:rPr lang="ru-RU" sz="2400" dirty="0" smtClean="0"/>
            <a:t>Мальчики</a:t>
          </a:r>
          <a:endParaRPr lang="ru-RU" sz="2400" dirty="0"/>
        </a:p>
      </dgm:t>
    </dgm:pt>
    <dgm:pt modelId="{73AEE0D4-08FD-429E-B3C6-11BF8F35C301}" type="parTrans" cxnId="{E27F2B2D-48F7-4E07-B29B-1D376A150700}">
      <dgm:prSet/>
      <dgm:spPr/>
      <dgm:t>
        <a:bodyPr/>
        <a:lstStyle/>
        <a:p>
          <a:endParaRPr lang="ru-RU"/>
        </a:p>
      </dgm:t>
    </dgm:pt>
    <dgm:pt modelId="{25BEC7DF-CE0F-486C-AB71-142885B0E1EC}" type="sibTrans" cxnId="{E27F2B2D-48F7-4E07-B29B-1D376A150700}">
      <dgm:prSet/>
      <dgm:spPr/>
      <dgm:t>
        <a:bodyPr/>
        <a:lstStyle/>
        <a:p>
          <a:endParaRPr lang="ru-RU"/>
        </a:p>
      </dgm:t>
    </dgm:pt>
    <dgm:pt modelId="{10F272DE-0436-4C62-B33F-75A0CB3A62A4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rPr>
            <a:t>Используют все пространство</a:t>
          </a:r>
          <a:endParaRPr lang="ru-RU" sz="1600" dirty="0">
            <a:solidFill>
              <a:schemeClr val="tx1">
                <a:lumMod val="95000"/>
                <a:lumOff val="5000"/>
              </a:schemeClr>
            </a:solidFill>
            <a:latin typeface="Comic Sans MS" panose="030F0702030302020204" pitchFamily="66" charset="0"/>
          </a:endParaRPr>
        </a:p>
      </dgm:t>
    </dgm:pt>
    <dgm:pt modelId="{C6C04653-269C-493D-938F-007B42058B5D}" type="parTrans" cxnId="{A0655888-4F83-4621-9C7E-F695C66E4368}">
      <dgm:prSet/>
      <dgm:spPr/>
      <dgm:t>
        <a:bodyPr/>
        <a:lstStyle/>
        <a:p>
          <a:endParaRPr lang="ru-RU"/>
        </a:p>
      </dgm:t>
    </dgm:pt>
    <dgm:pt modelId="{73FBF1CB-2645-4A05-AF45-BBA6B5AC38F3}" type="sibTrans" cxnId="{A0655888-4F83-4621-9C7E-F695C66E4368}">
      <dgm:prSet/>
      <dgm:spPr/>
      <dgm:t>
        <a:bodyPr/>
        <a:lstStyle/>
        <a:p>
          <a:endParaRPr lang="ru-RU"/>
        </a:p>
      </dgm:t>
    </dgm:pt>
    <dgm:pt modelId="{58AB83DC-F50B-4A96-8919-B6F566F563CD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rPr>
            <a:t>Быстрее утомляется левое полушарие (речевое мышление, логические операции</a:t>
          </a:r>
          <a:r>
            <a:rPr lang="ru-RU" sz="1600" dirty="0" smtClean="0">
              <a:solidFill>
                <a:schemeClr val="tx1">
                  <a:lumMod val="95000"/>
                  <a:lumOff val="5000"/>
                </a:schemeClr>
              </a:solidFill>
            </a:rPr>
            <a:t>)</a:t>
          </a:r>
          <a:endParaRPr lang="ru-RU" sz="16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F549DAE-82A5-4F3C-AA76-EB3DD61291A3}" type="parTrans" cxnId="{B9B628AD-ACF2-4396-9D44-6C56F9D8A6A9}">
      <dgm:prSet/>
      <dgm:spPr/>
      <dgm:t>
        <a:bodyPr/>
        <a:lstStyle/>
        <a:p>
          <a:endParaRPr lang="ru-RU"/>
        </a:p>
      </dgm:t>
    </dgm:pt>
    <dgm:pt modelId="{10960013-9B50-4E9A-9E1E-2A777B9B75FB}" type="sibTrans" cxnId="{B9B628AD-ACF2-4396-9D44-6C56F9D8A6A9}">
      <dgm:prSet/>
      <dgm:spPr/>
      <dgm:t>
        <a:bodyPr/>
        <a:lstStyle/>
        <a:p>
          <a:endParaRPr lang="ru-RU"/>
        </a:p>
      </dgm:t>
    </dgm:pt>
    <dgm:pt modelId="{B301DC91-7B7C-4D3B-A3CA-B630A0F67807}">
      <dgm:prSet phldrT="[Текст]" custT="1"/>
      <dgm:spPr/>
      <dgm:t>
        <a:bodyPr/>
        <a:lstStyle/>
        <a:p>
          <a:r>
            <a:rPr lang="ru-RU" sz="2400" dirty="0" smtClean="0"/>
            <a:t>Девочки</a:t>
          </a:r>
          <a:endParaRPr lang="ru-RU" sz="2400" dirty="0"/>
        </a:p>
      </dgm:t>
    </dgm:pt>
    <dgm:pt modelId="{B52566CA-569C-4C45-A89C-FBECC0CB3D64}" type="parTrans" cxnId="{8FB8068C-0330-413E-9C8D-B13F190862CA}">
      <dgm:prSet/>
      <dgm:spPr/>
      <dgm:t>
        <a:bodyPr/>
        <a:lstStyle/>
        <a:p>
          <a:endParaRPr lang="ru-RU"/>
        </a:p>
      </dgm:t>
    </dgm:pt>
    <dgm:pt modelId="{8D86DF8F-5527-49F5-955B-F49A57E472E9}" type="sibTrans" cxnId="{8FB8068C-0330-413E-9C8D-B13F190862CA}">
      <dgm:prSet/>
      <dgm:spPr/>
      <dgm:t>
        <a:bodyPr/>
        <a:lstStyle/>
        <a:p>
          <a:endParaRPr lang="ru-RU"/>
        </a:p>
      </dgm:t>
    </dgm:pt>
    <dgm:pt modelId="{798CB010-AF4F-4F01-B0FF-0FA66B89FEF3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rPr>
            <a:t>Играют в ограниченном пространстве</a:t>
          </a:r>
          <a:endParaRPr lang="ru-RU" sz="1600" dirty="0">
            <a:solidFill>
              <a:schemeClr val="tx1">
                <a:lumMod val="95000"/>
                <a:lumOff val="5000"/>
              </a:schemeClr>
            </a:solidFill>
            <a:latin typeface="Comic Sans MS" panose="030F0702030302020204" pitchFamily="66" charset="0"/>
          </a:endParaRPr>
        </a:p>
      </dgm:t>
    </dgm:pt>
    <dgm:pt modelId="{9F9E28CA-1021-45FE-8F65-70A272C3B1D0}" type="parTrans" cxnId="{75C92C4C-AEA3-4BBD-B32A-F67FB6F541A6}">
      <dgm:prSet/>
      <dgm:spPr/>
      <dgm:t>
        <a:bodyPr/>
        <a:lstStyle/>
        <a:p>
          <a:endParaRPr lang="ru-RU"/>
        </a:p>
      </dgm:t>
    </dgm:pt>
    <dgm:pt modelId="{6CE97A5C-B0D7-4A1E-8D35-F16AA6E745B9}" type="sibTrans" cxnId="{75C92C4C-AEA3-4BBD-B32A-F67FB6F541A6}">
      <dgm:prSet/>
      <dgm:spPr/>
      <dgm:t>
        <a:bodyPr/>
        <a:lstStyle/>
        <a:p>
          <a:endParaRPr lang="ru-RU"/>
        </a:p>
      </dgm:t>
    </dgm:pt>
    <dgm:pt modelId="{24DA00E9-454F-451D-95A0-71BB7FBEC798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rPr>
            <a:t>Мышление детальное, конкретное. Манипулируют с цифрами и формулами</a:t>
          </a:r>
          <a:endParaRPr lang="ru-RU" sz="1600" dirty="0">
            <a:solidFill>
              <a:schemeClr val="tx1">
                <a:lumMod val="95000"/>
                <a:lumOff val="5000"/>
              </a:schemeClr>
            </a:solidFill>
            <a:latin typeface="Comic Sans MS" panose="030F0702030302020204" pitchFamily="66" charset="0"/>
          </a:endParaRPr>
        </a:p>
      </dgm:t>
    </dgm:pt>
    <dgm:pt modelId="{BCE4BF62-7B55-4731-95C6-F5321FDB2688}" type="parTrans" cxnId="{0761329A-F15E-4C94-A26C-4AB23BE35089}">
      <dgm:prSet/>
      <dgm:spPr/>
      <dgm:t>
        <a:bodyPr/>
        <a:lstStyle/>
        <a:p>
          <a:endParaRPr lang="ru-RU"/>
        </a:p>
      </dgm:t>
    </dgm:pt>
    <dgm:pt modelId="{2E34B433-B568-4E07-AFC9-6BB13A77DC0A}" type="sibTrans" cxnId="{0761329A-F15E-4C94-A26C-4AB23BE35089}">
      <dgm:prSet/>
      <dgm:spPr/>
      <dgm:t>
        <a:bodyPr/>
        <a:lstStyle/>
        <a:p>
          <a:endParaRPr lang="ru-RU"/>
        </a:p>
      </dgm:t>
    </dgm:pt>
    <dgm:pt modelId="{07669886-2391-4A77-9C1E-71E62A9A8485}">
      <dgm:prSet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rPr>
            <a:t>Мышление обобщенное, абстрактное. Манипулируют с геометрическими формами </a:t>
          </a:r>
          <a:endParaRPr lang="ru-RU" sz="1600" dirty="0">
            <a:solidFill>
              <a:schemeClr val="tx1">
                <a:lumMod val="95000"/>
                <a:lumOff val="5000"/>
              </a:schemeClr>
            </a:solidFill>
            <a:latin typeface="Comic Sans MS" panose="030F0702030302020204" pitchFamily="66" charset="0"/>
          </a:endParaRPr>
        </a:p>
      </dgm:t>
    </dgm:pt>
    <dgm:pt modelId="{28B7C8F9-52AA-4423-897A-44CF0C3F3AD4}" type="parTrans" cxnId="{4F98FFA3-9677-4D9A-BC42-00928260955D}">
      <dgm:prSet/>
      <dgm:spPr/>
      <dgm:t>
        <a:bodyPr/>
        <a:lstStyle/>
        <a:p>
          <a:endParaRPr lang="ru-RU"/>
        </a:p>
      </dgm:t>
    </dgm:pt>
    <dgm:pt modelId="{7D9FA8B2-CF5E-4046-AF52-98B41B1FC012}" type="sibTrans" cxnId="{4F98FFA3-9677-4D9A-BC42-00928260955D}">
      <dgm:prSet/>
      <dgm:spPr/>
      <dgm:t>
        <a:bodyPr/>
        <a:lstStyle/>
        <a:p>
          <a:endParaRPr lang="ru-RU"/>
        </a:p>
      </dgm:t>
    </dgm:pt>
    <dgm:pt modelId="{D6E7192D-72FE-4180-AEDD-D5EA46503B99}">
      <dgm:prSet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rPr>
            <a:t>Быстрее утомляется правое полушарие(образное мышление, эмоциональное самочувствие</a:t>
          </a:r>
          <a:r>
            <a:rPr lang="ru-RU" sz="1600" dirty="0" smtClean="0"/>
            <a:t>)</a:t>
          </a:r>
          <a:endParaRPr lang="ru-RU" sz="1600" dirty="0"/>
        </a:p>
      </dgm:t>
    </dgm:pt>
    <dgm:pt modelId="{7808B1FC-4142-42B1-8D7D-17DD8168C03C}" type="parTrans" cxnId="{DF7C1104-8C95-4EB1-BB41-E0673E684869}">
      <dgm:prSet/>
      <dgm:spPr/>
      <dgm:t>
        <a:bodyPr/>
        <a:lstStyle/>
        <a:p>
          <a:endParaRPr lang="ru-RU"/>
        </a:p>
      </dgm:t>
    </dgm:pt>
    <dgm:pt modelId="{BCCA9635-8584-472B-A257-E16BABA71581}" type="sibTrans" cxnId="{DF7C1104-8C95-4EB1-BB41-E0673E684869}">
      <dgm:prSet/>
      <dgm:spPr/>
      <dgm:t>
        <a:bodyPr/>
        <a:lstStyle/>
        <a:p>
          <a:endParaRPr lang="ru-RU"/>
        </a:p>
      </dgm:t>
    </dgm:pt>
    <dgm:pt modelId="{4124D08D-309A-44D1-BCF0-2325AEC5C39A}">
      <dgm:prSet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rPr>
            <a:t>Ориентированы на информацию. Во время общения смотрят в сторону или перед собой </a:t>
          </a:r>
          <a:endParaRPr lang="ru-RU" sz="1600" dirty="0">
            <a:solidFill>
              <a:schemeClr val="tx1">
                <a:lumMod val="95000"/>
                <a:lumOff val="5000"/>
              </a:schemeClr>
            </a:solidFill>
            <a:latin typeface="Comic Sans MS" panose="030F0702030302020204" pitchFamily="66" charset="0"/>
          </a:endParaRPr>
        </a:p>
      </dgm:t>
    </dgm:pt>
    <dgm:pt modelId="{BA4815D2-B19A-4EB8-AB85-1750756C9021}" type="parTrans" cxnId="{5C163467-4FE0-428F-8EEF-6265051F9129}">
      <dgm:prSet/>
      <dgm:spPr/>
      <dgm:t>
        <a:bodyPr/>
        <a:lstStyle/>
        <a:p>
          <a:endParaRPr lang="ru-RU"/>
        </a:p>
      </dgm:t>
    </dgm:pt>
    <dgm:pt modelId="{C6EF8429-8D27-4812-8F6C-C0FB58CC5AD0}" type="sibTrans" cxnId="{5C163467-4FE0-428F-8EEF-6265051F9129}">
      <dgm:prSet/>
      <dgm:spPr/>
      <dgm:t>
        <a:bodyPr/>
        <a:lstStyle/>
        <a:p>
          <a:endParaRPr lang="ru-RU"/>
        </a:p>
      </dgm:t>
    </dgm:pt>
    <dgm:pt modelId="{D976BF01-BCB0-4B70-947F-6B3E4821FFF5}">
      <dgm:prSet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rPr>
            <a:t>Ориентированы на отношения между людьми. Во время общения смотрят в лицо взрослого. Ждут одобрения</a:t>
          </a:r>
          <a:endParaRPr lang="ru-RU" sz="1600" dirty="0">
            <a:solidFill>
              <a:schemeClr val="tx1">
                <a:lumMod val="95000"/>
                <a:lumOff val="5000"/>
              </a:schemeClr>
            </a:solidFill>
            <a:latin typeface="Comic Sans MS" panose="030F0702030302020204" pitchFamily="66" charset="0"/>
          </a:endParaRPr>
        </a:p>
      </dgm:t>
    </dgm:pt>
    <dgm:pt modelId="{E6B7D94B-EB38-4AA6-AAA0-AB1B8E16204B}" type="parTrans" cxnId="{0E6ABA2D-A99A-4733-8F61-A3F144A5D55D}">
      <dgm:prSet/>
      <dgm:spPr/>
      <dgm:t>
        <a:bodyPr/>
        <a:lstStyle/>
        <a:p>
          <a:endParaRPr lang="ru-RU"/>
        </a:p>
      </dgm:t>
    </dgm:pt>
    <dgm:pt modelId="{E59EE9CB-A5F2-448F-94B4-CDDD0E5ADCD2}" type="sibTrans" cxnId="{0E6ABA2D-A99A-4733-8F61-A3F144A5D55D}">
      <dgm:prSet/>
      <dgm:spPr/>
      <dgm:t>
        <a:bodyPr/>
        <a:lstStyle/>
        <a:p>
          <a:endParaRPr lang="ru-RU"/>
        </a:p>
      </dgm:t>
    </dgm:pt>
    <dgm:pt modelId="{1102155A-FB15-49FF-8B7B-600B4437937C}">
      <dgm:prSet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rPr>
            <a:t>Кратковременно, но ярко реагируют на эмоциональный фактор</a:t>
          </a:r>
          <a:endParaRPr lang="ru-RU" sz="1600" dirty="0">
            <a:solidFill>
              <a:schemeClr val="tx1">
                <a:lumMod val="95000"/>
                <a:lumOff val="5000"/>
              </a:schemeClr>
            </a:solidFill>
            <a:latin typeface="Comic Sans MS" panose="030F0702030302020204" pitchFamily="66" charset="0"/>
          </a:endParaRPr>
        </a:p>
      </dgm:t>
    </dgm:pt>
    <dgm:pt modelId="{CE6741CA-237F-4400-8043-F86B52D6C49F}" type="parTrans" cxnId="{8AF3A3E6-2211-4806-952F-FC26B81C4A79}">
      <dgm:prSet/>
      <dgm:spPr/>
      <dgm:t>
        <a:bodyPr/>
        <a:lstStyle/>
        <a:p>
          <a:endParaRPr lang="ru-RU"/>
        </a:p>
      </dgm:t>
    </dgm:pt>
    <dgm:pt modelId="{2C3E0D4F-4047-406E-BA8C-D8300CE16485}" type="sibTrans" cxnId="{8AF3A3E6-2211-4806-952F-FC26B81C4A79}">
      <dgm:prSet/>
      <dgm:spPr/>
      <dgm:t>
        <a:bodyPr/>
        <a:lstStyle/>
        <a:p>
          <a:endParaRPr lang="ru-RU"/>
        </a:p>
      </dgm:t>
    </dgm:pt>
    <dgm:pt modelId="{09ECA2D4-5014-4364-BEF7-DDC4E7E7FB00}">
      <dgm:prSet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rPr>
            <a:t>Готовы в любую секунду отреагировать на эмоциональный фактор</a:t>
          </a:r>
          <a:r>
            <a:rPr lang="ru-RU" sz="1600" dirty="0" smtClean="0">
              <a:solidFill>
                <a:srgbClr val="62078B"/>
              </a:solidFill>
              <a:latin typeface="Comic Sans MS" panose="030F0702030302020204" pitchFamily="66" charset="0"/>
            </a:rPr>
            <a:t>.</a:t>
          </a:r>
          <a:endParaRPr lang="ru-RU" sz="1600" dirty="0">
            <a:solidFill>
              <a:srgbClr val="62078B"/>
            </a:solidFill>
            <a:latin typeface="Comic Sans MS" panose="030F0702030302020204" pitchFamily="66" charset="0"/>
          </a:endParaRPr>
        </a:p>
      </dgm:t>
    </dgm:pt>
    <dgm:pt modelId="{AF6DECC7-9547-4AA6-92B8-CB6DEBE844C1}" type="parTrans" cxnId="{8A8433BE-0856-40D8-AC30-B8ADC3564DFE}">
      <dgm:prSet/>
      <dgm:spPr/>
      <dgm:t>
        <a:bodyPr/>
        <a:lstStyle/>
        <a:p>
          <a:endParaRPr lang="ru-RU"/>
        </a:p>
      </dgm:t>
    </dgm:pt>
    <dgm:pt modelId="{CDFFEFC6-C57F-4E5C-9CD1-A9A3F2063958}" type="sibTrans" cxnId="{8A8433BE-0856-40D8-AC30-B8ADC3564DFE}">
      <dgm:prSet/>
      <dgm:spPr/>
      <dgm:t>
        <a:bodyPr/>
        <a:lstStyle/>
        <a:p>
          <a:endParaRPr lang="ru-RU"/>
        </a:p>
      </dgm:t>
    </dgm:pt>
    <dgm:pt modelId="{67AA0D61-BA4C-4781-9035-12E219EE3D62}" type="pres">
      <dgm:prSet presAssocID="{B484ACB6-A25F-4163-B7DE-DEECE8C968B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0FF1451-BFD7-493A-BBB6-81CB09E80F40}" type="pres">
      <dgm:prSet presAssocID="{AEAC789F-743F-4171-AC97-9F6BB29FA4D1}" presName="root" presStyleCnt="0"/>
      <dgm:spPr/>
    </dgm:pt>
    <dgm:pt modelId="{5D6D4B0C-B659-4895-9199-F2E08C91F13D}" type="pres">
      <dgm:prSet presAssocID="{AEAC789F-743F-4171-AC97-9F6BB29FA4D1}" presName="rootComposite" presStyleCnt="0"/>
      <dgm:spPr/>
    </dgm:pt>
    <dgm:pt modelId="{15DA9CAD-1A3C-4650-9FDB-3700031B0078}" type="pres">
      <dgm:prSet presAssocID="{AEAC789F-743F-4171-AC97-9F6BB29FA4D1}" presName="rootText" presStyleLbl="node1" presStyleIdx="0" presStyleCnt="2" custScaleX="169408" custLinFactNeighborX="11544" custLinFactNeighborY="-19987"/>
      <dgm:spPr/>
      <dgm:t>
        <a:bodyPr/>
        <a:lstStyle/>
        <a:p>
          <a:endParaRPr lang="ru-RU"/>
        </a:p>
      </dgm:t>
    </dgm:pt>
    <dgm:pt modelId="{DD1C90BD-EABD-4273-9F20-B776A34A6481}" type="pres">
      <dgm:prSet presAssocID="{AEAC789F-743F-4171-AC97-9F6BB29FA4D1}" presName="rootConnector" presStyleLbl="node1" presStyleIdx="0" presStyleCnt="2"/>
      <dgm:spPr/>
      <dgm:t>
        <a:bodyPr/>
        <a:lstStyle/>
        <a:p>
          <a:endParaRPr lang="ru-RU"/>
        </a:p>
      </dgm:t>
    </dgm:pt>
    <dgm:pt modelId="{00F053CA-5E5C-4BDD-B160-D88B7CD500EB}" type="pres">
      <dgm:prSet presAssocID="{AEAC789F-743F-4171-AC97-9F6BB29FA4D1}" presName="childShape" presStyleCnt="0"/>
      <dgm:spPr/>
    </dgm:pt>
    <dgm:pt modelId="{7147B077-2787-46CC-83D8-8BEA821E50BF}" type="pres">
      <dgm:prSet presAssocID="{C6C04653-269C-493D-938F-007B42058B5D}" presName="Name13" presStyleLbl="parChTrans1D2" presStyleIdx="0" presStyleCnt="10"/>
      <dgm:spPr/>
      <dgm:t>
        <a:bodyPr/>
        <a:lstStyle/>
        <a:p>
          <a:endParaRPr lang="ru-RU"/>
        </a:p>
      </dgm:t>
    </dgm:pt>
    <dgm:pt modelId="{AAFEA4BF-6FF1-40CF-A671-993862DBFC16}" type="pres">
      <dgm:prSet presAssocID="{10F272DE-0436-4C62-B33F-75A0CB3A62A4}" presName="childText" presStyleLbl="bgAcc1" presStyleIdx="0" presStyleCnt="10" custScaleX="222629" custScaleY="50526" custLinFactNeighborX="7445" custLinFactNeighborY="-18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225AA-D927-4EB8-9FD3-7E38BF07BF9C}" type="pres">
      <dgm:prSet presAssocID="{28B7C8F9-52AA-4423-897A-44CF0C3F3AD4}" presName="Name13" presStyleLbl="parChTrans1D2" presStyleIdx="1" presStyleCnt="10"/>
      <dgm:spPr/>
      <dgm:t>
        <a:bodyPr/>
        <a:lstStyle/>
        <a:p>
          <a:endParaRPr lang="ru-RU"/>
        </a:p>
      </dgm:t>
    </dgm:pt>
    <dgm:pt modelId="{8919C7E0-8EDF-408C-BC40-CB6C0D6E517C}" type="pres">
      <dgm:prSet presAssocID="{07669886-2391-4A77-9C1E-71E62A9A8485}" presName="childText" presStyleLbl="bgAcc1" presStyleIdx="1" presStyleCnt="10" custScaleX="281646" custScaleY="86634" custLinFactNeighborX="7445" custLinFactNeighborY="-18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2D385-388F-4A59-A0DD-98CA6E4FA01D}" type="pres">
      <dgm:prSet presAssocID="{EF549DAE-82A5-4F3C-AA76-EB3DD61291A3}" presName="Name13" presStyleLbl="parChTrans1D2" presStyleIdx="2" presStyleCnt="10"/>
      <dgm:spPr/>
      <dgm:t>
        <a:bodyPr/>
        <a:lstStyle/>
        <a:p>
          <a:endParaRPr lang="ru-RU"/>
        </a:p>
      </dgm:t>
    </dgm:pt>
    <dgm:pt modelId="{D96D0ED0-27F0-4915-8B29-C1A1D9182F83}" type="pres">
      <dgm:prSet presAssocID="{58AB83DC-F50B-4A96-8919-B6F566F563CD}" presName="childText" presStyleLbl="bgAcc1" presStyleIdx="2" presStyleCnt="10" custScaleX="284201" custScaleY="95645" custLinFactNeighborX="7445" custLinFactNeighborY="-8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352137-92A8-4F38-9AFC-F92ABB07F48D}" type="pres">
      <dgm:prSet presAssocID="{BA4815D2-B19A-4EB8-AB85-1750756C9021}" presName="Name13" presStyleLbl="parChTrans1D2" presStyleIdx="3" presStyleCnt="10"/>
      <dgm:spPr/>
      <dgm:t>
        <a:bodyPr/>
        <a:lstStyle/>
        <a:p>
          <a:endParaRPr lang="ru-RU"/>
        </a:p>
      </dgm:t>
    </dgm:pt>
    <dgm:pt modelId="{D907129B-EDD4-4D47-A673-5D3816EB0972}" type="pres">
      <dgm:prSet presAssocID="{4124D08D-309A-44D1-BCF0-2325AEC5C39A}" presName="childText" presStyleLbl="bgAcc1" presStyleIdx="3" presStyleCnt="10" custScaleX="292710" custScaleY="96157" custLinFactNeighborX="2392" custLinFactNeighborY="-8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16193-C9B2-4B7E-94FC-3F55E8D3BB33}" type="pres">
      <dgm:prSet presAssocID="{CE6741CA-237F-4400-8043-F86B52D6C49F}" presName="Name13" presStyleLbl="parChTrans1D2" presStyleIdx="4" presStyleCnt="10"/>
      <dgm:spPr/>
      <dgm:t>
        <a:bodyPr/>
        <a:lstStyle/>
        <a:p>
          <a:endParaRPr lang="ru-RU"/>
        </a:p>
      </dgm:t>
    </dgm:pt>
    <dgm:pt modelId="{469ADB8E-D045-4E76-84AB-4189178F94B9}" type="pres">
      <dgm:prSet presAssocID="{1102155A-FB15-49FF-8B7B-600B4437937C}" presName="childText" presStyleLbl="bgAcc1" presStyleIdx="4" presStyleCnt="10" custScaleX="263416" custScaleY="71316" custLinFactNeighborX="10879" custLinFactNeighborY="144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FB722-FADE-4700-B1AE-4639F3898D44}" type="pres">
      <dgm:prSet presAssocID="{B301DC91-7B7C-4D3B-A3CA-B630A0F67807}" presName="root" presStyleCnt="0"/>
      <dgm:spPr/>
    </dgm:pt>
    <dgm:pt modelId="{C7E1B291-F9F1-4BE9-A53F-421612759442}" type="pres">
      <dgm:prSet presAssocID="{B301DC91-7B7C-4D3B-A3CA-B630A0F67807}" presName="rootComposite" presStyleCnt="0"/>
      <dgm:spPr/>
    </dgm:pt>
    <dgm:pt modelId="{CC3C7217-0B1E-450F-867B-880D604EC799}" type="pres">
      <dgm:prSet presAssocID="{B301DC91-7B7C-4D3B-A3CA-B630A0F67807}" presName="rootText" presStyleLbl="node1" presStyleIdx="1" presStyleCnt="2" custScaleX="186286" custLinFactNeighborX="6353" custLinFactNeighborY="-11903"/>
      <dgm:spPr/>
      <dgm:t>
        <a:bodyPr/>
        <a:lstStyle/>
        <a:p>
          <a:endParaRPr lang="ru-RU"/>
        </a:p>
      </dgm:t>
    </dgm:pt>
    <dgm:pt modelId="{BAE60DF0-3B1C-410B-AADD-D88737C96A81}" type="pres">
      <dgm:prSet presAssocID="{B301DC91-7B7C-4D3B-A3CA-B630A0F67807}" presName="rootConnector" presStyleLbl="node1" presStyleIdx="1" presStyleCnt="2"/>
      <dgm:spPr/>
      <dgm:t>
        <a:bodyPr/>
        <a:lstStyle/>
        <a:p>
          <a:endParaRPr lang="ru-RU"/>
        </a:p>
      </dgm:t>
    </dgm:pt>
    <dgm:pt modelId="{A5FC74EB-63C5-46B5-97A8-0ECA8DF29786}" type="pres">
      <dgm:prSet presAssocID="{B301DC91-7B7C-4D3B-A3CA-B630A0F67807}" presName="childShape" presStyleCnt="0"/>
      <dgm:spPr/>
    </dgm:pt>
    <dgm:pt modelId="{4285D902-D2E4-4119-9F9D-68ADD021A1B1}" type="pres">
      <dgm:prSet presAssocID="{BCE4BF62-7B55-4731-95C6-F5321FDB2688}" presName="Name13" presStyleLbl="parChTrans1D2" presStyleIdx="5" presStyleCnt="10"/>
      <dgm:spPr/>
      <dgm:t>
        <a:bodyPr/>
        <a:lstStyle/>
        <a:p>
          <a:endParaRPr lang="ru-RU"/>
        </a:p>
      </dgm:t>
    </dgm:pt>
    <dgm:pt modelId="{6500E3F8-34D2-446C-AF34-F8B1E67FA885}" type="pres">
      <dgm:prSet presAssocID="{24DA00E9-454F-451D-95A0-71BB7FBEC798}" presName="childText" presStyleLbl="bgAcc1" presStyleIdx="5" presStyleCnt="10" custScaleX="243810" custScaleY="86488" custLinFactNeighborX="-3262" custLinFactNeighborY="-156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FB389-6A9C-4C7A-951E-AE2150D03BFC}" type="pres">
      <dgm:prSet presAssocID="{9F9E28CA-1021-45FE-8F65-70A272C3B1D0}" presName="Name13" presStyleLbl="parChTrans1D2" presStyleIdx="6" presStyleCnt="10"/>
      <dgm:spPr/>
      <dgm:t>
        <a:bodyPr/>
        <a:lstStyle/>
        <a:p>
          <a:endParaRPr lang="ru-RU"/>
        </a:p>
      </dgm:t>
    </dgm:pt>
    <dgm:pt modelId="{6AC80B72-302E-4ED7-B4C8-E4BDA40481BD}" type="pres">
      <dgm:prSet presAssocID="{798CB010-AF4F-4F01-B0FF-0FA66B89FEF3}" presName="childText" presStyleLbl="bgAcc1" presStyleIdx="6" presStyleCnt="10" custScaleX="265877" custScaleY="49432" custLinFactNeighborX="38457" custLinFactNeighborY="-148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DD705F-CC15-4A8A-BC69-855489DE14E5}" type="pres">
      <dgm:prSet presAssocID="{7808B1FC-4142-42B1-8D7D-17DD8168C03C}" presName="Name13" presStyleLbl="parChTrans1D2" presStyleIdx="7" presStyleCnt="10"/>
      <dgm:spPr/>
      <dgm:t>
        <a:bodyPr/>
        <a:lstStyle/>
        <a:p>
          <a:endParaRPr lang="ru-RU"/>
        </a:p>
      </dgm:t>
    </dgm:pt>
    <dgm:pt modelId="{8B669800-C86B-4471-AF1C-8CDF12F3ED07}" type="pres">
      <dgm:prSet presAssocID="{D6E7192D-72FE-4180-AEDD-D5EA46503B99}" presName="childText" presStyleLbl="bgAcc1" presStyleIdx="7" presStyleCnt="10" custScaleX="239551" custScaleY="87717" custLinFactNeighborX="8479" custLinFactNeighborY="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9B32A8-D9ED-46C1-9FA2-93799A4682A7}" type="pres">
      <dgm:prSet presAssocID="{E6B7D94B-EB38-4AA6-AAA0-AB1B8E16204B}" presName="Name13" presStyleLbl="parChTrans1D2" presStyleIdx="8" presStyleCnt="10"/>
      <dgm:spPr/>
      <dgm:t>
        <a:bodyPr/>
        <a:lstStyle/>
        <a:p>
          <a:endParaRPr lang="ru-RU"/>
        </a:p>
      </dgm:t>
    </dgm:pt>
    <dgm:pt modelId="{3BF82AE3-42B9-4E59-8ACF-CB1B3D298165}" type="pres">
      <dgm:prSet presAssocID="{D976BF01-BCB0-4B70-947F-6B3E4821FFF5}" presName="childText" presStyleLbl="bgAcc1" presStyleIdx="8" presStyleCnt="10" custScaleX="254416" custScaleY="123190" custLinFactNeighborX="4170" custLinFactNeighborY="3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73CB31-9499-40D5-A9F6-C3D56FE1C929}" type="pres">
      <dgm:prSet presAssocID="{AF6DECC7-9547-4AA6-92B8-CB6DEBE844C1}" presName="Name13" presStyleLbl="parChTrans1D2" presStyleIdx="9" presStyleCnt="10"/>
      <dgm:spPr/>
      <dgm:t>
        <a:bodyPr/>
        <a:lstStyle/>
        <a:p>
          <a:endParaRPr lang="ru-RU"/>
        </a:p>
      </dgm:t>
    </dgm:pt>
    <dgm:pt modelId="{076F6B7C-3A97-4D50-93F4-4F0B0E666FE4}" type="pres">
      <dgm:prSet presAssocID="{09ECA2D4-5014-4364-BEF7-DDC4E7E7FB00}" presName="childText" presStyleLbl="bgAcc1" presStyleIdx="9" presStyleCnt="10" custScaleX="233923" custScaleY="89065" custLinFactNeighborX="6843" custLinFactNeighborY="7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163467-4FE0-428F-8EEF-6265051F9129}" srcId="{AEAC789F-743F-4171-AC97-9F6BB29FA4D1}" destId="{4124D08D-309A-44D1-BCF0-2325AEC5C39A}" srcOrd="3" destOrd="0" parTransId="{BA4815D2-B19A-4EB8-AB85-1750756C9021}" sibTransId="{C6EF8429-8D27-4812-8F6C-C0FB58CC5AD0}"/>
    <dgm:cxn modelId="{A0655888-4F83-4621-9C7E-F695C66E4368}" srcId="{AEAC789F-743F-4171-AC97-9F6BB29FA4D1}" destId="{10F272DE-0436-4C62-B33F-75A0CB3A62A4}" srcOrd="0" destOrd="0" parTransId="{C6C04653-269C-493D-938F-007B42058B5D}" sibTransId="{73FBF1CB-2645-4A05-AF45-BBA6B5AC38F3}"/>
    <dgm:cxn modelId="{679DEB6D-4DB9-4BE5-AA01-8B53452A25F2}" type="presOf" srcId="{798CB010-AF4F-4F01-B0FF-0FA66B89FEF3}" destId="{6AC80B72-302E-4ED7-B4C8-E4BDA40481BD}" srcOrd="0" destOrd="0" presId="urn:microsoft.com/office/officeart/2005/8/layout/hierarchy3"/>
    <dgm:cxn modelId="{8AF3A3E6-2211-4806-952F-FC26B81C4A79}" srcId="{AEAC789F-743F-4171-AC97-9F6BB29FA4D1}" destId="{1102155A-FB15-49FF-8B7B-600B4437937C}" srcOrd="4" destOrd="0" parTransId="{CE6741CA-237F-4400-8043-F86B52D6C49F}" sibTransId="{2C3E0D4F-4047-406E-BA8C-D8300CE16485}"/>
    <dgm:cxn modelId="{2894A4C0-073F-4FF5-8720-C0F19F4C114C}" type="presOf" srcId="{E6B7D94B-EB38-4AA6-AAA0-AB1B8E16204B}" destId="{7F9B32A8-D9ED-46C1-9FA2-93799A4682A7}" srcOrd="0" destOrd="0" presId="urn:microsoft.com/office/officeart/2005/8/layout/hierarchy3"/>
    <dgm:cxn modelId="{6EC13DEC-6FBB-4F20-A550-DC55EF60D38F}" type="presOf" srcId="{07669886-2391-4A77-9C1E-71E62A9A8485}" destId="{8919C7E0-8EDF-408C-BC40-CB6C0D6E517C}" srcOrd="0" destOrd="0" presId="urn:microsoft.com/office/officeart/2005/8/layout/hierarchy3"/>
    <dgm:cxn modelId="{5CBE7C1E-6A46-4710-841E-302A088A7250}" type="presOf" srcId="{AEAC789F-743F-4171-AC97-9F6BB29FA4D1}" destId="{15DA9CAD-1A3C-4650-9FDB-3700031B0078}" srcOrd="0" destOrd="0" presId="urn:microsoft.com/office/officeart/2005/8/layout/hierarchy3"/>
    <dgm:cxn modelId="{E27F2B2D-48F7-4E07-B29B-1D376A150700}" srcId="{B484ACB6-A25F-4163-B7DE-DEECE8C968B9}" destId="{AEAC789F-743F-4171-AC97-9F6BB29FA4D1}" srcOrd="0" destOrd="0" parTransId="{73AEE0D4-08FD-429E-B3C6-11BF8F35C301}" sibTransId="{25BEC7DF-CE0F-486C-AB71-142885B0E1EC}"/>
    <dgm:cxn modelId="{0E6ABA2D-A99A-4733-8F61-A3F144A5D55D}" srcId="{B301DC91-7B7C-4D3B-A3CA-B630A0F67807}" destId="{D976BF01-BCB0-4B70-947F-6B3E4821FFF5}" srcOrd="3" destOrd="0" parTransId="{E6B7D94B-EB38-4AA6-AAA0-AB1B8E16204B}" sibTransId="{E59EE9CB-A5F2-448F-94B4-CDDD0E5ADCD2}"/>
    <dgm:cxn modelId="{1420532C-C8AD-40BD-A445-02F0FFAEB3D8}" type="presOf" srcId="{BCE4BF62-7B55-4731-95C6-F5321FDB2688}" destId="{4285D902-D2E4-4119-9F9D-68ADD021A1B1}" srcOrd="0" destOrd="0" presId="urn:microsoft.com/office/officeart/2005/8/layout/hierarchy3"/>
    <dgm:cxn modelId="{DF7C1104-8C95-4EB1-BB41-E0673E684869}" srcId="{B301DC91-7B7C-4D3B-A3CA-B630A0F67807}" destId="{D6E7192D-72FE-4180-AEDD-D5EA46503B99}" srcOrd="2" destOrd="0" parTransId="{7808B1FC-4142-42B1-8D7D-17DD8168C03C}" sibTransId="{BCCA9635-8584-472B-A257-E16BABA71581}"/>
    <dgm:cxn modelId="{1D3F5F85-4533-4C94-A406-618F069372F8}" type="presOf" srcId="{58AB83DC-F50B-4A96-8919-B6F566F563CD}" destId="{D96D0ED0-27F0-4915-8B29-C1A1D9182F83}" srcOrd="0" destOrd="0" presId="urn:microsoft.com/office/officeart/2005/8/layout/hierarchy3"/>
    <dgm:cxn modelId="{75C92C4C-AEA3-4BBD-B32A-F67FB6F541A6}" srcId="{B301DC91-7B7C-4D3B-A3CA-B630A0F67807}" destId="{798CB010-AF4F-4F01-B0FF-0FA66B89FEF3}" srcOrd="1" destOrd="0" parTransId="{9F9E28CA-1021-45FE-8F65-70A272C3B1D0}" sibTransId="{6CE97A5C-B0D7-4A1E-8D35-F16AA6E745B9}"/>
    <dgm:cxn modelId="{3A73C627-EE1E-474A-AE4C-8208C827D9D8}" type="presOf" srcId="{24DA00E9-454F-451D-95A0-71BB7FBEC798}" destId="{6500E3F8-34D2-446C-AF34-F8B1E67FA885}" srcOrd="0" destOrd="0" presId="urn:microsoft.com/office/officeart/2005/8/layout/hierarchy3"/>
    <dgm:cxn modelId="{0A9A3046-2F54-4F03-BE2D-59814F848477}" type="presOf" srcId="{D6E7192D-72FE-4180-AEDD-D5EA46503B99}" destId="{8B669800-C86B-4471-AF1C-8CDF12F3ED07}" srcOrd="0" destOrd="0" presId="urn:microsoft.com/office/officeart/2005/8/layout/hierarchy3"/>
    <dgm:cxn modelId="{8A8433BE-0856-40D8-AC30-B8ADC3564DFE}" srcId="{B301DC91-7B7C-4D3B-A3CA-B630A0F67807}" destId="{09ECA2D4-5014-4364-BEF7-DDC4E7E7FB00}" srcOrd="4" destOrd="0" parTransId="{AF6DECC7-9547-4AA6-92B8-CB6DEBE844C1}" sibTransId="{CDFFEFC6-C57F-4E5C-9CD1-A9A3F2063958}"/>
    <dgm:cxn modelId="{A78645AC-A6E2-4A62-B63D-1B3ABED0CCCC}" type="presOf" srcId="{B484ACB6-A25F-4163-B7DE-DEECE8C968B9}" destId="{67AA0D61-BA4C-4781-9035-12E219EE3D62}" srcOrd="0" destOrd="0" presId="urn:microsoft.com/office/officeart/2005/8/layout/hierarchy3"/>
    <dgm:cxn modelId="{F8680FD2-BA63-48A1-83D7-286478C161FA}" type="presOf" srcId="{9F9E28CA-1021-45FE-8F65-70A272C3B1D0}" destId="{CBAFB389-6A9C-4C7A-951E-AE2150D03BFC}" srcOrd="0" destOrd="0" presId="urn:microsoft.com/office/officeart/2005/8/layout/hierarchy3"/>
    <dgm:cxn modelId="{FB0B48C4-8A3B-4343-952B-553D7BFB935F}" type="presOf" srcId="{C6C04653-269C-493D-938F-007B42058B5D}" destId="{7147B077-2787-46CC-83D8-8BEA821E50BF}" srcOrd="0" destOrd="0" presId="urn:microsoft.com/office/officeart/2005/8/layout/hierarchy3"/>
    <dgm:cxn modelId="{8F88D0C0-CC35-4A28-99D3-DDCBCC33A756}" type="presOf" srcId="{7808B1FC-4142-42B1-8D7D-17DD8168C03C}" destId="{3FDD705F-CC15-4A8A-BC69-855489DE14E5}" srcOrd="0" destOrd="0" presId="urn:microsoft.com/office/officeart/2005/8/layout/hierarchy3"/>
    <dgm:cxn modelId="{5216AF2C-BA04-4DC9-90DD-186ADC92C913}" type="presOf" srcId="{CE6741CA-237F-4400-8043-F86B52D6C49F}" destId="{D6616193-C9B2-4B7E-94FC-3F55E8D3BB33}" srcOrd="0" destOrd="0" presId="urn:microsoft.com/office/officeart/2005/8/layout/hierarchy3"/>
    <dgm:cxn modelId="{8FB8068C-0330-413E-9C8D-B13F190862CA}" srcId="{B484ACB6-A25F-4163-B7DE-DEECE8C968B9}" destId="{B301DC91-7B7C-4D3B-A3CA-B630A0F67807}" srcOrd="1" destOrd="0" parTransId="{B52566CA-569C-4C45-A89C-FBECC0CB3D64}" sibTransId="{8D86DF8F-5527-49F5-955B-F49A57E472E9}"/>
    <dgm:cxn modelId="{B9B628AD-ACF2-4396-9D44-6C56F9D8A6A9}" srcId="{AEAC789F-743F-4171-AC97-9F6BB29FA4D1}" destId="{58AB83DC-F50B-4A96-8919-B6F566F563CD}" srcOrd="2" destOrd="0" parTransId="{EF549DAE-82A5-4F3C-AA76-EB3DD61291A3}" sibTransId="{10960013-9B50-4E9A-9E1E-2A777B9B75FB}"/>
    <dgm:cxn modelId="{DCA91F4D-9F7E-496B-9C9E-798EF29B1DCB}" type="presOf" srcId="{28B7C8F9-52AA-4423-897A-44CF0C3F3AD4}" destId="{66D225AA-D927-4EB8-9FD3-7E38BF07BF9C}" srcOrd="0" destOrd="0" presId="urn:microsoft.com/office/officeart/2005/8/layout/hierarchy3"/>
    <dgm:cxn modelId="{571361EB-330B-4087-B03D-FFDA13D744E8}" type="presOf" srcId="{09ECA2D4-5014-4364-BEF7-DDC4E7E7FB00}" destId="{076F6B7C-3A97-4D50-93F4-4F0B0E666FE4}" srcOrd="0" destOrd="0" presId="urn:microsoft.com/office/officeart/2005/8/layout/hierarchy3"/>
    <dgm:cxn modelId="{031906CB-36E6-4E43-8272-982079112FB5}" type="presOf" srcId="{4124D08D-309A-44D1-BCF0-2325AEC5C39A}" destId="{D907129B-EDD4-4D47-A673-5D3816EB0972}" srcOrd="0" destOrd="0" presId="urn:microsoft.com/office/officeart/2005/8/layout/hierarchy3"/>
    <dgm:cxn modelId="{3D8F8B37-DFA3-4F92-893A-3CDF112E93B5}" type="presOf" srcId="{BA4815D2-B19A-4EB8-AB85-1750756C9021}" destId="{B7352137-92A8-4F38-9AFC-F92ABB07F48D}" srcOrd="0" destOrd="0" presId="urn:microsoft.com/office/officeart/2005/8/layout/hierarchy3"/>
    <dgm:cxn modelId="{47920A3F-68E0-4E01-8DC7-D4094D173A42}" type="presOf" srcId="{B301DC91-7B7C-4D3B-A3CA-B630A0F67807}" destId="{CC3C7217-0B1E-450F-867B-880D604EC799}" srcOrd="0" destOrd="0" presId="urn:microsoft.com/office/officeart/2005/8/layout/hierarchy3"/>
    <dgm:cxn modelId="{CF56389F-8348-4DFB-9139-062C1D55C7D7}" type="presOf" srcId="{D976BF01-BCB0-4B70-947F-6B3E4821FFF5}" destId="{3BF82AE3-42B9-4E59-8ACF-CB1B3D298165}" srcOrd="0" destOrd="0" presId="urn:microsoft.com/office/officeart/2005/8/layout/hierarchy3"/>
    <dgm:cxn modelId="{CACBA654-6A80-4A18-8D7E-98EE9BC109C9}" type="presOf" srcId="{10F272DE-0436-4C62-B33F-75A0CB3A62A4}" destId="{AAFEA4BF-6FF1-40CF-A671-993862DBFC16}" srcOrd="0" destOrd="0" presId="urn:microsoft.com/office/officeart/2005/8/layout/hierarchy3"/>
    <dgm:cxn modelId="{A899FDD0-4FD0-4935-AA5B-AF9E283F31F7}" type="presOf" srcId="{B301DC91-7B7C-4D3B-A3CA-B630A0F67807}" destId="{BAE60DF0-3B1C-410B-AADD-D88737C96A81}" srcOrd="1" destOrd="0" presId="urn:microsoft.com/office/officeart/2005/8/layout/hierarchy3"/>
    <dgm:cxn modelId="{3D3766E0-3879-488D-B8BB-B9228A70ED72}" type="presOf" srcId="{AEAC789F-743F-4171-AC97-9F6BB29FA4D1}" destId="{DD1C90BD-EABD-4273-9F20-B776A34A6481}" srcOrd="1" destOrd="0" presId="urn:microsoft.com/office/officeart/2005/8/layout/hierarchy3"/>
    <dgm:cxn modelId="{3B4F9266-F84E-46FC-86EB-641732470515}" type="presOf" srcId="{EF549DAE-82A5-4F3C-AA76-EB3DD61291A3}" destId="{5722D385-388F-4A59-A0DD-98CA6E4FA01D}" srcOrd="0" destOrd="0" presId="urn:microsoft.com/office/officeart/2005/8/layout/hierarchy3"/>
    <dgm:cxn modelId="{649A814B-C256-4BA2-98DB-5B5F32FAC7B5}" type="presOf" srcId="{AF6DECC7-9547-4AA6-92B8-CB6DEBE844C1}" destId="{0173CB31-9499-40D5-A9F6-C3D56FE1C929}" srcOrd="0" destOrd="0" presId="urn:microsoft.com/office/officeart/2005/8/layout/hierarchy3"/>
    <dgm:cxn modelId="{EAFAA5BA-1CEC-4BBB-92B1-379A2C396F68}" type="presOf" srcId="{1102155A-FB15-49FF-8B7B-600B4437937C}" destId="{469ADB8E-D045-4E76-84AB-4189178F94B9}" srcOrd="0" destOrd="0" presId="urn:microsoft.com/office/officeart/2005/8/layout/hierarchy3"/>
    <dgm:cxn modelId="{4F98FFA3-9677-4D9A-BC42-00928260955D}" srcId="{AEAC789F-743F-4171-AC97-9F6BB29FA4D1}" destId="{07669886-2391-4A77-9C1E-71E62A9A8485}" srcOrd="1" destOrd="0" parTransId="{28B7C8F9-52AA-4423-897A-44CF0C3F3AD4}" sibTransId="{7D9FA8B2-CF5E-4046-AF52-98B41B1FC012}"/>
    <dgm:cxn modelId="{0761329A-F15E-4C94-A26C-4AB23BE35089}" srcId="{B301DC91-7B7C-4D3B-A3CA-B630A0F67807}" destId="{24DA00E9-454F-451D-95A0-71BB7FBEC798}" srcOrd="0" destOrd="0" parTransId="{BCE4BF62-7B55-4731-95C6-F5321FDB2688}" sibTransId="{2E34B433-B568-4E07-AFC9-6BB13A77DC0A}"/>
    <dgm:cxn modelId="{649E1FF6-8378-4F9E-AFFC-FC89EA870E14}" type="presParOf" srcId="{67AA0D61-BA4C-4781-9035-12E219EE3D62}" destId="{60FF1451-BFD7-493A-BBB6-81CB09E80F40}" srcOrd="0" destOrd="0" presId="urn:microsoft.com/office/officeart/2005/8/layout/hierarchy3"/>
    <dgm:cxn modelId="{09C9722D-99C1-4273-8FA9-30DE9744FFE0}" type="presParOf" srcId="{60FF1451-BFD7-493A-BBB6-81CB09E80F40}" destId="{5D6D4B0C-B659-4895-9199-F2E08C91F13D}" srcOrd="0" destOrd="0" presId="urn:microsoft.com/office/officeart/2005/8/layout/hierarchy3"/>
    <dgm:cxn modelId="{03C3F8AD-F404-426E-A13B-8D3F51164C9D}" type="presParOf" srcId="{5D6D4B0C-B659-4895-9199-F2E08C91F13D}" destId="{15DA9CAD-1A3C-4650-9FDB-3700031B0078}" srcOrd="0" destOrd="0" presId="urn:microsoft.com/office/officeart/2005/8/layout/hierarchy3"/>
    <dgm:cxn modelId="{690CB47A-C781-4F47-B43E-5B6A83AD8794}" type="presParOf" srcId="{5D6D4B0C-B659-4895-9199-F2E08C91F13D}" destId="{DD1C90BD-EABD-4273-9F20-B776A34A6481}" srcOrd="1" destOrd="0" presId="urn:microsoft.com/office/officeart/2005/8/layout/hierarchy3"/>
    <dgm:cxn modelId="{CC63C906-8C57-4A1B-AF16-85C2C7590045}" type="presParOf" srcId="{60FF1451-BFD7-493A-BBB6-81CB09E80F40}" destId="{00F053CA-5E5C-4BDD-B160-D88B7CD500EB}" srcOrd="1" destOrd="0" presId="urn:microsoft.com/office/officeart/2005/8/layout/hierarchy3"/>
    <dgm:cxn modelId="{AAEFE0F2-8197-483D-A7ED-D5C1E65D0CA4}" type="presParOf" srcId="{00F053CA-5E5C-4BDD-B160-D88B7CD500EB}" destId="{7147B077-2787-46CC-83D8-8BEA821E50BF}" srcOrd="0" destOrd="0" presId="urn:microsoft.com/office/officeart/2005/8/layout/hierarchy3"/>
    <dgm:cxn modelId="{0CCF970C-89DC-4B91-923E-61313274D712}" type="presParOf" srcId="{00F053CA-5E5C-4BDD-B160-D88B7CD500EB}" destId="{AAFEA4BF-6FF1-40CF-A671-993862DBFC16}" srcOrd="1" destOrd="0" presId="urn:microsoft.com/office/officeart/2005/8/layout/hierarchy3"/>
    <dgm:cxn modelId="{69775AFA-DB61-4D16-B9B4-C998993454BA}" type="presParOf" srcId="{00F053CA-5E5C-4BDD-B160-D88B7CD500EB}" destId="{66D225AA-D927-4EB8-9FD3-7E38BF07BF9C}" srcOrd="2" destOrd="0" presId="urn:microsoft.com/office/officeart/2005/8/layout/hierarchy3"/>
    <dgm:cxn modelId="{E9E24553-76FD-4F1F-9FBC-EE7D90E2A50B}" type="presParOf" srcId="{00F053CA-5E5C-4BDD-B160-D88B7CD500EB}" destId="{8919C7E0-8EDF-408C-BC40-CB6C0D6E517C}" srcOrd="3" destOrd="0" presId="urn:microsoft.com/office/officeart/2005/8/layout/hierarchy3"/>
    <dgm:cxn modelId="{F7FD7624-27A8-48DE-A954-AB291975E4C8}" type="presParOf" srcId="{00F053CA-5E5C-4BDD-B160-D88B7CD500EB}" destId="{5722D385-388F-4A59-A0DD-98CA6E4FA01D}" srcOrd="4" destOrd="0" presId="urn:microsoft.com/office/officeart/2005/8/layout/hierarchy3"/>
    <dgm:cxn modelId="{67B99F07-FFDC-4B2C-9EC1-A3047365048E}" type="presParOf" srcId="{00F053CA-5E5C-4BDD-B160-D88B7CD500EB}" destId="{D96D0ED0-27F0-4915-8B29-C1A1D9182F83}" srcOrd="5" destOrd="0" presId="urn:microsoft.com/office/officeart/2005/8/layout/hierarchy3"/>
    <dgm:cxn modelId="{4788FD62-D115-4A9B-82DA-9EA1ED40A636}" type="presParOf" srcId="{00F053CA-5E5C-4BDD-B160-D88B7CD500EB}" destId="{B7352137-92A8-4F38-9AFC-F92ABB07F48D}" srcOrd="6" destOrd="0" presId="urn:microsoft.com/office/officeart/2005/8/layout/hierarchy3"/>
    <dgm:cxn modelId="{78BDFCFB-E195-4936-B3FD-51536C63110E}" type="presParOf" srcId="{00F053CA-5E5C-4BDD-B160-D88B7CD500EB}" destId="{D907129B-EDD4-4D47-A673-5D3816EB0972}" srcOrd="7" destOrd="0" presId="urn:microsoft.com/office/officeart/2005/8/layout/hierarchy3"/>
    <dgm:cxn modelId="{40DBC123-9665-457F-8330-25443FDE2DC2}" type="presParOf" srcId="{00F053CA-5E5C-4BDD-B160-D88B7CD500EB}" destId="{D6616193-C9B2-4B7E-94FC-3F55E8D3BB33}" srcOrd="8" destOrd="0" presId="urn:microsoft.com/office/officeart/2005/8/layout/hierarchy3"/>
    <dgm:cxn modelId="{D28B564A-B970-47B1-874F-7443F6D98B1F}" type="presParOf" srcId="{00F053CA-5E5C-4BDD-B160-D88B7CD500EB}" destId="{469ADB8E-D045-4E76-84AB-4189178F94B9}" srcOrd="9" destOrd="0" presId="urn:microsoft.com/office/officeart/2005/8/layout/hierarchy3"/>
    <dgm:cxn modelId="{3D4D8790-02AF-4C16-AD3E-E45A51656154}" type="presParOf" srcId="{67AA0D61-BA4C-4781-9035-12E219EE3D62}" destId="{DA2FB722-FADE-4700-B1AE-4639F3898D44}" srcOrd="1" destOrd="0" presId="urn:microsoft.com/office/officeart/2005/8/layout/hierarchy3"/>
    <dgm:cxn modelId="{F86CD23B-FD5E-43BC-B6C8-E3047C88067E}" type="presParOf" srcId="{DA2FB722-FADE-4700-B1AE-4639F3898D44}" destId="{C7E1B291-F9F1-4BE9-A53F-421612759442}" srcOrd="0" destOrd="0" presId="urn:microsoft.com/office/officeart/2005/8/layout/hierarchy3"/>
    <dgm:cxn modelId="{306D8806-A0A5-4637-9C94-9D12AAF43FC2}" type="presParOf" srcId="{C7E1B291-F9F1-4BE9-A53F-421612759442}" destId="{CC3C7217-0B1E-450F-867B-880D604EC799}" srcOrd="0" destOrd="0" presId="urn:microsoft.com/office/officeart/2005/8/layout/hierarchy3"/>
    <dgm:cxn modelId="{2BB726BB-422C-4617-862A-47CEBC67B861}" type="presParOf" srcId="{C7E1B291-F9F1-4BE9-A53F-421612759442}" destId="{BAE60DF0-3B1C-410B-AADD-D88737C96A81}" srcOrd="1" destOrd="0" presId="urn:microsoft.com/office/officeart/2005/8/layout/hierarchy3"/>
    <dgm:cxn modelId="{1875A294-E0F2-4D3A-97D6-C6F200314A28}" type="presParOf" srcId="{DA2FB722-FADE-4700-B1AE-4639F3898D44}" destId="{A5FC74EB-63C5-46B5-97A8-0ECA8DF29786}" srcOrd="1" destOrd="0" presId="urn:microsoft.com/office/officeart/2005/8/layout/hierarchy3"/>
    <dgm:cxn modelId="{709C2B56-D944-420B-9B8A-2ECF592A3BBC}" type="presParOf" srcId="{A5FC74EB-63C5-46B5-97A8-0ECA8DF29786}" destId="{4285D902-D2E4-4119-9F9D-68ADD021A1B1}" srcOrd="0" destOrd="0" presId="urn:microsoft.com/office/officeart/2005/8/layout/hierarchy3"/>
    <dgm:cxn modelId="{4B84C87C-AF52-457E-80A0-3CBCCDAE700B}" type="presParOf" srcId="{A5FC74EB-63C5-46B5-97A8-0ECA8DF29786}" destId="{6500E3F8-34D2-446C-AF34-F8B1E67FA885}" srcOrd="1" destOrd="0" presId="urn:microsoft.com/office/officeart/2005/8/layout/hierarchy3"/>
    <dgm:cxn modelId="{5CAA2908-0E93-482D-9C40-2071047C933A}" type="presParOf" srcId="{A5FC74EB-63C5-46B5-97A8-0ECA8DF29786}" destId="{CBAFB389-6A9C-4C7A-951E-AE2150D03BFC}" srcOrd="2" destOrd="0" presId="urn:microsoft.com/office/officeart/2005/8/layout/hierarchy3"/>
    <dgm:cxn modelId="{F6DF8CAC-8F88-4EE9-9567-93168F3672D4}" type="presParOf" srcId="{A5FC74EB-63C5-46B5-97A8-0ECA8DF29786}" destId="{6AC80B72-302E-4ED7-B4C8-E4BDA40481BD}" srcOrd="3" destOrd="0" presId="urn:microsoft.com/office/officeart/2005/8/layout/hierarchy3"/>
    <dgm:cxn modelId="{FA719F74-4939-4F47-BDBE-0C7BDE18BC04}" type="presParOf" srcId="{A5FC74EB-63C5-46B5-97A8-0ECA8DF29786}" destId="{3FDD705F-CC15-4A8A-BC69-855489DE14E5}" srcOrd="4" destOrd="0" presId="urn:microsoft.com/office/officeart/2005/8/layout/hierarchy3"/>
    <dgm:cxn modelId="{DE90B709-26F7-44B9-872E-82B2E11B892C}" type="presParOf" srcId="{A5FC74EB-63C5-46B5-97A8-0ECA8DF29786}" destId="{8B669800-C86B-4471-AF1C-8CDF12F3ED07}" srcOrd="5" destOrd="0" presId="urn:microsoft.com/office/officeart/2005/8/layout/hierarchy3"/>
    <dgm:cxn modelId="{5F4485A4-89A9-4510-A04D-0868DC84A590}" type="presParOf" srcId="{A5FC74EB-63C5-46B5-97A8-0ECA8DF29786}" destId="{7F9B32A8-D9ED-46C1-9FA2-93799A4682A7}" srcOrd="6" destOrd="0" presId="urn:microsoft.com/office/officeart/2005/8/layout/hierarchy3"/>
    <dgm:cxn modelId="{11048928-B521-4085-97BD-33F257CF0AA8}" type="presParOf" srcId="{A5FC74EB-63C5-46B5-97A8-0ECA8DF29786}" destId="{3BF82AE3-42B9-4E59-8ACF-CB1B3D298165}" srcOrd="7" destOrd="0" presId="urn:microsoft.com/office/officeart/2005/8/layout/hierarchy3"/>
    <dgm:cxn modelId="{2F7B2154-BEAC-4F01-9C60-646460FC7CD6}" type="presParOf" srcId="{A5FC74EB-63C5-46B5-97A8-0ECA8DF29786}" destId="{0173CB31-9499-40D5-A9F6-C3D56FE1C929}" srcOrd="8" destOrd="0" presId="urn:microsoft.com/office/officeart/2005/8/layout/hierarchy3"/>
    <dgm:cxn modelId="{AD4632BB-3136-4BD1-ACAF-25DA5EED6437}" type="presParOf" srcId="{A5FC74EB-63C5-46B5-97A8-0ECA8DF29786}" destId="{076F6B7C-3A97-4D50-93F4-4F0B0E666FE4}" srcOrd="9" destOrd="0" presId="urn:microsoft.com/office/officeart/2005/8/layout/hierarchy3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7E881A7-9368-42C7-9624-9B080385660E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F399AFC-6D3A-460E-891C-9B8164E65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377C84-ACE9-43B7-AF45-B7E5AE36962A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1DECD-67B3-41AE-8630-F5F888B5F018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AB91D-E199-4A5E-B081-24621FCD00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4EB8E-98F5-402F-A479-4DA7EE9DBA63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97875-C29D-4C0B-B1F2-2BB3100094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7597D-BCB3-46C4-BD1F-30302078D540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08D24-9566-498C-8EA0-4F4B6AA40B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3BBC9-AB0D-4917-889D-1F7FEC1CF644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8E4E2-B670-4A9E-9ACD-0C3D8E40C0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3E1BC-AC03-443A-A2CE-B65B27FAEFF7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B62F2-8224-4084-98F3-F617CE690C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88661-B397-45B3-A20E-8700E0548EFA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5515B-AD38-4535-8A27-8C658316DF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19CE0-C414-4971-92BE-42F9B1C1918B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EA64F-3EF7-4A04-92BD-10971B25B4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99895-820A-43E0-9657-4872481F038C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673AA-DE5A-469C-A546-99541AB574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6A2EA-B444-4F86-8817-E41822E388CC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D2C95-DB5A-4F4C-9455-87E3062A1E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A225D-35B1-4AA3-B081-C31C0B6A9EAF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F1504-8731-4547-A273-DC98DFBE34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F672A-8D12-4D09-BB8B-3C7D6F3A0FB6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C5344-5D06-47E6-A10A-23E686BB86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1B0138-CC9E-42A7-9EC8-B2D35B1C4A7E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53306B-4EBE-4BF4-9F4C-0F2B5086A5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med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D:\Globex\Шаблоны для PowerPoint\#0040\Components\SC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3038"/>
            <a:ext cx="9145588" cy="71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71675" y="912813"/>
            <a:ext cx="5024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+mn-cs"/>
            </a:endParaRPr>
          </a:p>
        </p:txBody>
      </p:sp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2484438" y="6858000"/>
            <a:ext cx="4511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4340" name="TextBox 2"/>
          <p:cNvSpPr txBox="1">
            <a:spLocks noChangeArrowheads="1"/>
          </p:cNvSpPr>
          <p:nvPr/>
        </p:nvSpPr>
        <p:spPr bwMode="auto">
          <a:xfrm>
            <a:off x="2916238" y="6438900"/>
            <a:ext cx="48958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23850" y="6237288"/>
            <a:ext cx="777716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>
                    <a:lumMod val="85000"/>
                  </a:schemeClr>
                </a:solidFill>
              </a:rPr>
              <a:t>                            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Подготовила воспитатель  </a:t>
            </a:r>
            <a:r>
              <a:rPr lang="ru-RU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Минец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Т.С</a:t>
            </a:r>
          </a:p>
        </p:txBody>
      </p:sp>
      <p:sp>
        <p:nvSpPr>
          <p:cNvPr id="14342" name="Прямоугольник 4"/>
          <p:cNvSpPr>
            <a:spLocks noChangeArrowheads="1"/>
          </p:cNvSpPr>
          <p:nvPr/>
        </p:nvSpPr>
        <p:spPr bwMode="auto">
          <a:xfrm>
            <a:off x="539750" y="188913"/>
            <a:ext cx="84963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/>
              <a:t>Особенности гендерного воспитания дошкольников в детском саду.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938"/>
            <a:ext cx="914558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539750" y="404813"/>
            <a:ext cx="43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/>
          </a:p>
        </p:txBody>
      </p:sp>
      <p:pic>
        <p:nvPicPr>
          <p:cNvPr id="12" name="Рисунок 11" descr="20211109_1549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80" y="1570062"/>
            <a:ext cx="8872489" cy="4297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0"/>
            <a:ext cx="91455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Объект 1"/>
          <p:cNvSpPr>
            <a:spLocks noGrp="1"/>
          </p:cNvSpPr>
          <p:nvPr>
            <p:ph idx="1"/>
          </p:nvPr>
        </p:nvSpPr>
        <p:spPr>
          <a:xfrm flipH="1">
            <a:off x="468313" y="404813"/>
            <a:ext cx="71437" cy="14446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" name="Рисунок 7" descr="20211206_1611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8815" y="326986"/>
            <a:ext cx="3140421" cy="62015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20211130_1610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0066" y="330515"/>
            <a:ext cx="3215913" cy="6196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                                   </a:t>
            </a:r>
          </a:p>
        </p:txBody>
      </p:sp>
      <p:pic>
        <p:nvPicPr>
          <p:cNvPr id="4" name="Содержимое 3" descr="20211118_155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993" y="343650"/>
            <a:ext cx="2701060" cy="6246695"/>
          </a:xfrm>
          <a:effectLst>
            <a:softEdge rad="112500"/>
          </a:effectLst>
        </p:spPr>
      </p:pic>
      <p:pic>
        <p:nvPicPr>
          <p:cNvPr id="7" name="Рисунок 6" descr="20211206_161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7726" y="416012"/>
            <a:ext cx="2809790" cy="6174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211130_1649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1207" y="271810"/>
            <a:ext cx="2804549" cy="6318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                                    </a:t>
            </a:r>
          </a:p>
        </p:txBody>
      </p:sp>
      <p:pic>
        <p:nvPicPr>
          <p:cNvPr id="6" name="Рисунок 5" descr="20211118_155644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3575" y="196785"/>
            <a:ext cx="7686317" cy="3170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11118_155226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406" y="3519822"/>
            <a:ext cx="7684347" cy="3331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 descr="20211118_1549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78082" y="204073"/>
            <a:ext cx="3505018" cy="6646550"/>
          </a:xfrm>
          <a:effectLst>
            <a:softEdge rad="112500"/>
          </a:effectLst>
        </p:spPr>
      </p:pic>
      <p:pic>
        <p:nvPicPr>
          <p:cNvPr id="8" name="Рисунок 7" descr="20211206_1613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804" y="268751"/>
            <a:ext cx="3441703" cy="6575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                                       </a:t>
            </a:r>
          </a:p>
        </p:txBody>
      </p:sp>
      <p:pic>
        <p:nvPicPr>
          <p:cNvPr id="5" name="Рисунок 4" descr="20211118_1549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82462" y="2784"/>
            <a:ext cx="3161538" cy="6589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211118_1549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64293" y="3669"/>
            <a:ext cx="3020464" cy="6660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211206_1612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598" y="272162"/>
            <a:ext cx="2909222" cy="6315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                                     </a:t>
            </a:r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mtClean="0"/>
              <a:t>                            </a:t>
            </a:r>
          </a:p>
        </p:txBody>
      </p:sp>
      <p:pic>
        <p:nvPicPr>
          <p:cNvPr id="8" name="Рисунок 7" descr="20211206_1613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200" y="5237"/>
            <a:ext cx="4139952" cy="6843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Содержимое 3" descr="20211118_1551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2825" y="0"/>
            <a:ext cx="3954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03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2124075" y="260350"/>
            <a:ext cx="5256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omic Sans MS" pitchFamily="66" charset="0"/>
              </a:rPr>
              <a:t>Познавательная деятельность</a:t>
            </a:r>
            <a:endParaRPr lang="ru-RU" sz="2400"/>
          </a:p>
        </p:txBody>
      </p:sp>
      <p:pic>
        <p:nvPicPr>
          <p:cNvPr id="32771" name="Содержимое 6" descr="20211213_1611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644900"/>
            <a:ext cx="8137525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20211213_1610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5372" y="697773"/>
            <a:ext cx="8096119" cy="3060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46854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2339975" y="188913"/>
            <a:ext cx="4895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omic Sans MS" pitchFamily="66" charset="0"/>
              </a:rPr>
              <a:t>Трудовая деятельность</a:t>
            </a:r>
            <a:endParaRPr lang="ru-RU" sz="2800"/>
          </a:p>
        </p:txBody>
      </p:sp>
      <p:sp>
        <p:nvSpPr>
          <p:cNvPr id="31747" name="Прямоугольник 2"/>
          <p:cNvSpPr>
            <a:spLocks noChangeArrowheads="1"/>
          </p:cNvSpPr>
          <p:nvPr/>
        </p:nvSpPr>
        <p:spPr bwMode="auto">
          <a:xfrm>
            <a:off x="3160713" y="32448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9" name="Рисунок 8" descr="20211130_1621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0655" y="1051548"/>
            <a:ext cx="3014400" cy="5794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211130_1621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13569"/>
            <a:ext cx="3167336" cy="5938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11206_1555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80137" y="1057826"/>
            <a:ext cx="3161539" cy="579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1042988" y="0"/>
            <a:ext cx="6985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omic Sans MS" pitchFamily="66" charset="0"/>
              </a:rPr>
              <a:t>Художественная деятельность</a:t>
            </a:r>
          </a:p>
        </p:txBody>
      </p:sp>
      <p:pic>
        <p:nvPicPr>
          <p:cNvPr id="11" name="Рисунок 10" descr="20211210_0912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3265" y="774651"/>
            <a:ext cx="3044620" cy="607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20112_1623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4347" y="675131"/>
            <a:ext cx="3080019" cy="6174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211210_0929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79" y="671214"/>
            <a:ext cx="2906622" cy="6175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-26988"/>
            <a:ext cx="914558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Прямоугольник 2"/>
          <p:cNvSpPr>
            <a:spLocks noChangeArrowheads="1"/>
          </p:cNvSpPr>
          <p:nvPr/>
        </p:nvSpPr>
        <p:spPr bwMode="auto">
          <a:xfrm>
            <a:off x="1835150" y="1724025"/>
            <a:ext cx="60499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660066"/>
              </a:solidFill>
            </a:endParaRPr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971550" y="1052513"/>
            <a:ext cx="7129463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D0D0D"/>
                </a:solidFill>
                <a:latin typeface="Comic Sans MS" pitchFamily="66" charset="0"/>
              </a:rPr>
              <a:t>Гендерное воспитание – это</a:t>
            </a:r>
            <a:r>
              <a:rPr lang="ru-RU" sz="2400">
                <a:solidFill>
                  <a:srgbClr val="0D0D0D"/>
                </a:solidFill>
              </a:rPr>
              <a:t> </a:t>
            </a:r>
            <a:r>
              <a:rPr lang="ru-RU" sz="2400"/>
              <a:t>воспитание ребенка в соответствие с принятыми в том или ином обществе представлениями о роли мужчины и женщины.</a:t>
            </a:r>
            <a:endParaRPr lang="ru-RU" sz="2400" b="1">
              <a:solidFill>
                <a:srgbClr val="0D0D0D"/>
              </a:solidFill>
            </a:endParaRPr>
          </a:p>
          <a:p>
            <a:r>
              <a:rPr lang="ru-RU" sz="2400" b="1">
                <a:solidFill>
                  <a:srgbClr val="0D0D0D"/>
                </a:solidFill>
              </a:rPr>
              <a:t>Актуальность.</a:t>
            </a:r>
          </a:p>
          <a:p>
            <a:r>
              <a:rPr lang="ru-RU" sz="2400">
                <a:solidFill>
                  <a:srgbClr val="0D0D0D"/>
                </a:solidFill>
              </a:rPr>
              <a:t>От того, как мы воспитаем наших детей, какие личностные качества мы в них сможем развить именно с учетом их индивидуальных и гендерных особенностей, напрямую зависит то, какими женщинами и мужчинами они в дальнейшем станут, какими родителями будут для своих детей, настолько крепкими и долговечными будут их семьи.</a:t>
            </a:r>
          </a:p>
          <a:p>
            <a:endParaRPr lang="ru-RU" sz="2400">
              <a:solidFill>
                <a:srgbClr val="660066"/>
              </a:solidFill>
            </a:endParaRPr>
          </a:p>
          <a:p>
            <a:endParaRPr lang="ru-RU" sz="2400"/>
          </a:p>
        </p:txBody>
      </p: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1116013" y="3054350"/>
            <a:ext cx="676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D0D0D"/>
                </a:solidFill>
                <a:latin typeface="Comic Sans MS" pitchFamily="66" charset="0"/>
              </a:rPr>
              <a:t> </a:t>
            </a:r>
            <a:endParaRPr lang="ru-RU">
              <a:solidFill>
                <a:srgbClr val="6600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1042988" y="0"/>
            <a:ext cx="6985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omic Sans MS" pitchFamily="66" charset="0"/>
              </a:rPr>
              <a:t>Художественная деятельность</a:t>
            </a:r>
          </a:p>
        </p:txBody>
      </p:sp>
      <p:pic>
        <p:nvPicPr>
          <p:cNvPr id="7" name="Рисунок 6" descr="20220112_1623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4" y="3811141"/>
            <a:ext cx="5921923" cy="3043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Содержимое 3" descr="20211020_0947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5940425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20220110_1606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76373" y="484202"/>
            <a:ext cx="3261077" cy="636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0013"/>
            <a:ext cx="9145588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468313" y="115888"/>
            <a:ext cx="828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Дидактические игры</a:t>
            </a:r>
            <a:endParaRPr lang="ru-RU" sz="2400"/>
          </a:p>
        </p:txBody>
      </p:sp>
      <p:pic>
        <p:nvPicPr>
          <p:cNvPr id="7" name="Рисунок 6" descr="20211118_155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2821" y="771440"/>
            <a:ext cx="2905784" cy="6082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220110_1606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4917" y="772555"/>
            <a:ext cx="3161538" cy="6072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20211118_1553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65175"/>
            <a:ext cx="3059113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0013"/>
            <a:ext cx="9145588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Box 2"/>
          <p:cNvSpPr txBox="1">
            <a:spLocks noChangeArrowheads="1"/>
          </p:cNvSpPr>
          <p:nvPr/>
        </p:nvSpPr>
        <p:spPr bwMode="auto">
          <a:xfrm>
            <a:off x="468313" y="115888"/>
            <a:ext cx="828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Дидактические игры</a:t>
            </a:r>
            <a:endParaRPr lang="ru-RU" sz="2400"/>
          </a:p>
        </p:txBody>
      </p:sp>
      <p:pic>
        <p:nvPicPr>
          <p:cNvPr id="7" name="Рисунок 6" descr="20211118_155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2821" y="771440"/>
            <a:ext cx="2905784" cy="6082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220110_1606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4917" y="772555"/>
            <a:ext cx="3161538" cy="6072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20211118_1553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65175"/>
            <a:ext cx="3059113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53988" cy="2016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" name="Рисунок 6" descr="20211118_155644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9008" y="195577"/>
            <a:ext cx="5913353" cy="3056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11130_162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2" y="243650"/>
            <a:ext cx="3024335" cy="6606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211118_1557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44223" y="3437652"/>
            <a:ext cx="5892330" cy="3413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1692275" y="404813"/>
            <a:ext cx="5761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omic Sans MS" pitchFamily="66" charset="0"/>
              </a:rPr>
              <a:t>Музыкальная деятельность</a:t>
            </a:r>
            <a:endParaRPr lang="ru-RU" sz="2400" b="1"/>
          </a:p>
        </p:txBody>
      </p:sp>
      <p:pic>
        <p:nvPicPr>
          <p:cNvPr id="12" name="Рисунок 11" descr="IMG-20211222-WA0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7084" y="1292193"/>
            <a:ext cx="3928662" cy="5563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11222-WA0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200" y="1209268"/>
            <a:ext cx="4191422" cy="5639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                             </a:t>
            </a:r>
          </a:p>
        </p:txBody>
      </p:sp>
      <p:pic>
        <p:nvPicPr>
          <p:cNvPr id="4" name="Содержимое 3" descr="20211027_0936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5398" y="6335"/>
            <a:ext cx="7302799" cy="3349090"/>
          </a:xfrm>
          <a:effectLst>
            <a:softEdge rad="112500"/>
          </a:effectLst>
        </p:spPr>
      </p:pic>
      <p:pic>
        <p:nvPicPr>
          <p:cNvPr id="5" name="Рисунок 4" descr="20211027_0941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127" y="3356346"/>
            <a:ext cx="7185498" cy="349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038" y="4445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1331913" y="395288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omic Sans MS" pitchFamily="66" charset="0"/>
              </a:rPr>
              <a:t>Чтение художественной литературы</a:t>
            </a:r>
            <a:endParaRPr lang="ru-RU" sz="2400"/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900113" y="1258888"/>
            <a:ext cx="5040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660066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4" name="Содержимое 3" descr="20211206_1615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63638"/>
            <a:ext cx="3059113" cy="56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20211206_1613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9124" y="1129932"/>
            <a:ext cx="2938649" cy="5728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11206_1614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4524" y="1129088"/>
            <a:ext cx="2979841" cy="5729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038" y="4445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1547813" y="333375"/>
            <a:ext cx="597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Двигательная</a:t>
            </a:r>
            <a:r>
              <a:rPr lang="ru-RU" sz="2400" b="1">
                <a:latin typeface="Comic Sans MS" pitchFamily="66" charset="0"/>
              </a:rPr>
              <a:t> деятельность</a:t>
            </a:r>
            <a:endParaRPr lang="ru-RU" sz="2400"/>
          </a:p>
        </p:txBody>
      </p:sp>
      <p:sp>
        <p:nvSpPr>
          <p:cNvPr id="41987" name="TextBox 1"/>
          <p:cNvSpPr txBox="1">
            <a:spLocks noChangeArrowheads="1"/>
          </p:cNvSpPr>
          <p:nvPr/>
        </p:nvSpPr>
        <p:spPr bwMode="auto">
          <a:xfrm>
            <a:off x="827088" y="836613"/>
            <a:ext cx="554513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sz="1600">
              <a:solidFill>
                <a:srgbClr val="660066"/>
              </a:solidFill>
              <a:latin typeface="Comic Sans MS" pitchFamily="66" charset="0"/>
            </a:endParaRPr>
          </a:p>
          <a:p>
            <a:pPr algn="just"/>
            <a:endParaRPr lang="ru-RU" sz="1600">
              <a:solidFill>
                <a:srgbClr val="660066"/>
              </a:solidFill>
              <a:latin typeface="Comic Sans MS" pitchFamily="66" charset="0"/>
            </a:endParaRPr>
          </a:p>
          <a:p>
            <a:pPr algn="just"/>
            <a:endParaRPr lang="ru-RU" sz="1600">
              <a:solidFill>
                <a:srgbClr val="660066"/>
              </a:solidFill>
              <a:latin typeface="Comic Sans MS" pitchFamily="66" charset="0"/>
            </a:endParaRPr>
          </a:p>
        </p:txBody>
      </p:sp>
      <p:pic>
        <p:nvPicPr>
          <p:cNvPr id="14" name="Рисунок 13" descr="20211207_1001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8360" y="1130836"/>
            <a:ext cx="3052246" cy="5721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211207_1003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21" y="1064478"/>
            <a:ext cx="3108213" cy="5784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211216_1022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96374" y="1058141"/>
            <a:ext cx="3161539" cy="5790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2388" y="0"/>
            <a:ext cx="9182101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TextBox 1"/>
          <p:cNvSpPr txBox="1">
            <a:spLocks noChangeArrowheads="1"/>
          </p:cNvSpPr>
          <p:nvPr/>
        </p:nvSpPr>
        <p:spPr bwMode="auto">
          <a:xfrm>
            <a:off x="1476375" y="188913"/>
            <a:ext cx="61928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Главная р</a:t>
            </a:r>
            <a:r>
              <a:rPr lang="ru-RU" sz="2400" b="1">
                <a:latin typeface="Comic Sans MS" pitchFamily="66" charset="0"/>
              </a:rPr>
              <a:t>оль в гендерном воспитании детей</a:t>
            </a:r>
            <a:r>
              <a:rPr lang="ru-RU" sz="2400" b="1"/>
              <a:t> отводится </a:t>
            </a:r>
            <a:r>
              <a:rPr lang="ru-RU" sz="2400" b="1">
                <a:latin typeface="Comic Sans MS" pitchFamily="66" charset="0"/>
              </a:rPr>
              <a:t>семь</a:t>
            </a:r>
            <a:r>
              <a:rPr lang="ru-RU" sz="2400" b="1"/>
              <a:t>е</a:t>
            </a:r>
          </a:p>
        </p:txBody>
      </p:sp>
      <p:sp>
        <p:nvSpPr>
          <p:cNvPr id="44035" name="Прямоугольник 2"/>
          <p:cNvSpPr>
            <a:spLocks noChangeArrowheads="1"/>
          </p:cNvSpPr>
          <p:nvPr/>
        </p:nvSpPr>
        <p:spPr bwMode="auto">
          <a:xfrm>
            <a:off x="827088" y="765175"/>
            <a:ext cx="73453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660066"/>
                </a:solidFill>
                <a:latin typeface="Comic Sans MS" pitchFamily="66" charset="0"/>
              </a:rPr>
              <a:t>         </a:t>
            </a:r>
          </a:p>
          <a:p>
            <a:r>
              <a:rPr lang="ru-RU" sz="1600">
                <a:solidFill>
                  <a:srgbClr val="660066"/>
                </a:solidFill>
                <a:latin typeface="Comic Sans MS" pitchFamily="66" charset="0"/>
              </a:rPr>
              <a:t>       </a:t>
            </a:r>
          </a:p>
        </p:txBody>
      </p:sp>
      <p:pic>
        <p:nvPicPr>
          <p:cNvPr id="6" name="Рисунок 5" descr="20211130_1612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9728" y="1135351"/>
            <a:ext cx="7689273" cy="5093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2388" y="0"/>
            <a:ext cx="9182101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Box 1"/>
          <p:cNvSpPr txBox="1">
            <a:spLocks noChangeArrowheads="1"/>
          </p:cNvSpPr>
          <p:nvPr/>
        </p:nvSpPr>
        <p:spPr bwMode="auto">
          <a:xfrm>
            <a:off x="1476375" y="188913"/>
            <a:ext cx="6192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/>
          </a:p>
        </p:txBody>
      </p:sp>
      <p:sp>
        <p:nvSpPr>
          <p:cNvPr id="49156" name="Прямоугольник 2"/>
          <p:cNvSpPr>
            <a:spLocks noChangeArrowheads="1"/>
          </p:cNvSpPr>
          <p:nvPr/>
        </p:nvSpPr>
        <p:spPr bwMode="auto">
          <a:xfrm>
            <a:off x="827088" y="765175"/>
            <a:ext cx="73453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660066"/>
                </a:solidFill>
                <a:latin typeface="Comic Sans MS" pitchFamily="66" charset="0"/>
              </a:rPr>
              <a:t>         </a:t>
            </a:r>
          </a:p>
          <a:p>
            <a:r>
              <a:rPr lang="ru-RU" sz="1600">
                <a:solidFill>
                  <a:srgbClr val="660066"/>
                </a:solidFill>
                <a:latin typeface="Comic Sans MS" pitchFamily="66" charset="0"/>
              </a:rPr>
              <a:t>       </a:t>
            </a:r>
          </a:p>
        </p:txBody>
      </p:sp>
      <p:pic>
        <p:nvPicPr>
          <p:cNvPr id="4" name="Содержимое 3" descr="IMG-20220114-WA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125538"/>
            <a:ext cx="372268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-20220116-WA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2233" y="1131616"/>
            <a:ext cx="3961640" cy="5075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одержимое 3"/>
          <p:cNvGraphicFramePr>
            <a:graphicFrameLocks noGrp="1"/>
          </p:cNvGraphicFramePr>
          <p:nvPr>
            <p:ph idx="1"/>
          </p:nvPr>
        </p:nvGraphicFramePr>
        <p:xfrm>
          <a:off x="40943" y="-1611560"/>
          <a:ext cx="9019846" cy="10030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2388" y="0"/>
            <a:ext cx="9182101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Box 1"/>
          <p:cNvSpPr txBox="1">
            <a:spLocks noChangeArrowheads="1"/>
          </p:cNvSpPr>
          <p:nvPr/>
        </p:nvSpPr>
        <p:spPr bwMode="auto">
          <a:xfrm>
            <a:off x="1476375" y="188913"/>
            <a:ext cx="6192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/>
          </a:p>
        </p:txBody>
      </p:sp>
      <p:sp>
        <p:nvSpPr>
          <p:cNvPr id="50180" name="Прямоугольник 2"/>
          <p:cNvSpPr>
            <a:spLocks noChangeArrowheads="1"/>
          </p:cNvSpPr>
          <p:nvPr/>
        </p:nvSpPr>
        <p:spPr bwMode="auto">
          <a:xfrm>
            <a:off x="827088" y="765175"/>
            <a:ext cx="73453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660066"/>
                </a:solidFill>
                <a:latin typeface="Comic Sans MS" pitchFamily="66" charset="0"/>
              </a:rPr>
              <a:t>         </a:t>
            </a:r>
          </a:p>
          <a:p>
            <a:r>
              <a:rPr lang="ru-RU" sz="1600">
                <a:solidFill>
                  <a:srgbClr val="660066"/>
                </a:solidFill>
                <a:latin typeface="Comic Sans MS" pitchFamily="66" charset="0"/>
              </a:rPr>
              <a:t>       </a:t>
            </a:r>
          </a:p>
        </p:txBody>
      </p:sp>
      <p:pic>
        <p:nvPicPr>
          <p:cNvPr id="8" name="Рисунок 7" descr="IMG-20220116-WA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0931" y="11674"/>
            <a:ext cx="5278720" cy="6834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2388" y="0"/>
            <a:ext cx="9182101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Box 1"/>
          <p:cNvSpPr txBox="1">
            <a:spLocks noChangeArrowheads="1"/>
          </p:cNvSpPr>
          <p:nvPr/>
        </p:nvSpPr>
        <p:spPr bwMode="auto">
          <a:xfrm>
            <a:off x="1476375" y="188913"/>
            <a:ext cx="6192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/>
          </a:p>
        </p:txBody>
      </p:sp>
      <p:sp>
        <p:nvSpPr>
          <p:cNvPr id="51204" name="Прямоугольник 2"/>
          <p:cNvSpPr>
            <a:spLocks noChangeArrowheads="1"/>
          </p:cNvSpPr>
          <p:nvPr/>
        </p:nvSpPr>
        <p:spPr bwMode="auto">
          <a:xfrm>
            <a:off x="827088" y="765175"/>
            <a:ext cx="73453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660066"/>
                </a:solidFill>
                <a:latin typeface="Comic Sans MS" pitchFamily="66" charset="0"/>
              </a:rPr>
              <a:t>         </a:t>
            </a:r>
          </a:p>
          <a:p>
            <a:r>
              <a:rPr lang="ru-RU" sz="1600">
                <a:solidFill>
                  <a:srgbClr val="660066"/>
                </a:solidFill>
                <a:latin typeface="Comic Sans MS" pitchFamily="66" charset="0"/>
              </a:rPr>
              <a:t>       </a:t>
            </a:r>
          </a:p>
        </p:txBody>
      </p:sp>
      <p:pic>
        <p:nvPicPr>
          <p:cNvPr id="5" name="Рисунок 4" descr="IMG-20220116-WA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235" y="1133963"/>
            <a:ext cx="7404227" cy="5027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313" y="0"/>
            <a:ext cx="9612313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684213" y="1316038"/>
            <a:ext cx="7559675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3200"/>
              <a:t>Таким образом, от того, как мы воспитаем наших детей, какие личностные качества мы в них сможем развить именно с учетом их индивидуальных и гендерных особенностей, напрямую зависит то, какими женщинами и мужчинами они в дальнейшем станут, какими родителями будут для своих детей. 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1189038" y="1268413"/>
            <a:ext cx="6767512" cy="424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660066"/>
                </a:solidFill>
                <a:latin typeface="Comic Sans MS" pitchFamily="66" charset="0"/>
              </a:rPr>
              <a:t> </a:t>
            </a:r>
          </a:p>
          <a:p>
            <a:r>
              <a:rPr lang="ru-RU" sz="2800" b="1">
                <a:solidFill>
                  <a:srgbClr val="0D0D0D"/>
                </a:solidFill>
                <a:latin typeface="Comic Sans MS" pitchFamily="66" charset="0"/>
              </a:rPr>
              <a:t>Целевые ориентиры гендерного развития</a:t>
            </a:r>
            <a:r>
              <a:rPr lang="ru-RU" sz="2800" b="1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ru-RU" sz="2800" b="1">
                <a:latin typeface="Comic Sans MS" pitchFamily="66" charset="0"/>
              </a:rPr>
              <a:t>по ФГОС ДО:</a:t>
            </a:r>
          </a:p>
          <a:p>
            <a:endParaRPr lang="ru-RU" sz="2800" b="1">
              <a:latin typeface="Comic Sans MS" pitchFamily="66" charset="0"/>
            </a:endParaRPr>
          </a:p>
          <a:p>
            <a:r>
              <a:rPr lang="ru-RU" sz="2800" b="1">
                <a:solidFill>
                  <a:srgbClr val="660066"/>
                </a:solidFill>
                <a:latin typeface="Comic Sans MS" pitchFamily="66" charset="0"/>
              </a:rPr>
              <a:t>- </a:t>
            </a:r>
            <a:r>
              <a:rPr lang="ru-RU" sz="2800">
                <a:solidFill>
                  <a:srgbClr val="0D0D0D"/>
                </a:solidFill>
                <a:latin typeface="Comic Sans MS" pitchFamily="66" charset="0"/>
              </a:rPr>
              <a:t>ребёнок имеет первичные представления о себе, семье, традиционных семейных ценностях, включая традиционные гендерные ориентации, проявляет уважение к своему и противоположному полу.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1331913" y="1412875"/>
            <a:ext cx="6211887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omic Sans MS" pitchFamily="66" charset="0"/>
              </a:rPr>
              <a:t>Одним из условий формирования адекватного гендерного поведения дошкольников является </a:t>
            </a:r>
            <a:r>
              <a:rPr lang="ru-RU" sz="2800" b="1">
                <a:latin typeface="Comic Sans MS" pitchFamily="66" charset="0"/>
              </a:rPr>
              <a:t>предметно-развивающая среда: </a:t>
            </a:r>
          </a:p>
          <a:p>
            <a:r>
              <a:rPr lang="ru-RU" sz="2800">
                <a:latin typeface="Comic Sans MS" pitchFamily="66" charset="0"/>
              </a:rPr>
              <a:t>- доступная;</a:t>
            </a:r>
          </a:p>
          <a:p>
            <a:r>
              <a:rPr lang="ru-RU" sz="2800">
                <a:latin typeface="Comic Sans MS" pitchFamily="66" charset="0"/>
              </a:rPr>
              <a:t>- разнообразная;</a:t>
            </a:r>
          </a:p>
          <a:p>
            <a:r>
              <a:rPr lang="ru-RU" sz="2800">
                <a:latin typeface="Comic Sans MS" pitchFamily="66" charset="0"/>
              </a:rPr>
              <a:t>- полифункциональная;</a:t>
            </a:r>
          </a:p>
          <a:p>
            <a:r>
              <a:rPr lang="ru-RU" sz="2800">
                <a:latin typeface="Comic Sans MS" pitchFamily="66" charset="0"/>
              </a:rPr>
              <a:t>- отражающая в равной мере интересы обоих полов.</a:t>
            </a:r>
          </a:p>
          <a:p>
            <a:endParaRPr lang="ru-RU" sz="2800"/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900113" y="2708275"/>
            <a:ext cx="65516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sz="2000">
              <a:solidFill>
                <a:srgbClr val="660066"/>
              </a:solidFill>
              <a:latin typeface="Comic Sans MS" pitchFamily="66" charset="0"/>
            </a:endParaRPr>
          </a:p>
          <a:p>
            <a:pPr algn="just"/>
            <a:endParaRPr lang="ru-RU" sz="2000">
              <a:solidFill>
                <a:srgbClr val="6600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                                      </a:t>
            </a:r>
          </a:p>
        </p:txBody>
      </p:sp>
      <p:pic>
        <p:nvPicPr>
          <p:cNvPr id="7" name="Рисунок 6" descr="20211227_133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58348" y="273104"/>
            <a:ext cx="3080670" cy="6019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11130_161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5757" y="269145"/>
            <a:ext cx="2937182" cy="5959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220111_1540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7" y="272146"/>
            <a:ext cx="2866081" cy="6027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               </a:t>
            </a:r>
          </a:p>
        </p:txBody>
      </p:sp>
      <p:pic>
        <p:nvPicPr>
          <p:cNvPr id="21506" name="Содержимое 5" descr="20211130_164919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0"/>
            <a:ext cx="7489825" cy="3357563"/>
          </a:xfrm>
        </p:spPr>
      </p:pic>
      <p:pic>
        <p:nvPicPr>
          <p:cNvPr id="10" name="Рисунок 9" descr="20220111_1544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3800" y="3432434"/>
            <a:ext cx="7471936" cy="3261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558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20211130_1608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42331">
            <a:off x="925344" y="320996"/>
            <a:ext cx="3850306" cy="530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11130_1608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75655">
            <a:off x="4911020" y="1624432"/>
            <a:ext cx="3532825" cy="4812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938"/>
            <a:ext cx="914558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1187450" y="1557338"/>
            <a:ext cx="4105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Comic Sans MS" pitchFamily="66" charset="0"/>
              </a:rPr>
              <a:t>Игровая деятельность</a:t>
            </a:r>
            <a:endParaRPr lang="ru-RU" sz="3200"/>
          </a:p>
        </p:txBody>
      </p:sp>
      <p:pic>
        <p:nvPicPr>
          <p:cNvPr id="9" name="Содержимое 8" descr="20211118_15494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68626" y="12927"/>
            <a:ext cx="3764834" cy="6839804"/>
          </a:xfrm>
          <a:effectLst>
            <a:softEdge rad="112500"/>
          </a:effectLst>
        </p:spPr>
      </p:pic>
      <p:pic>
        <p:nvPicPr>
          <p:cNvPr id="10" name="Рисунок 9" descr="20211118_1552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78826">
            <a:off x="284435" y="3249525"/>
            <a:ext cx="5403654" cy="3002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ендерное воспитание">
  <a:themeElements>
    <a:clrScheme name="Стандартная">
      <a:dk1>
        <a:sysClr val="windowText" lastClr="000000"/>
      </a:dk1>
      <a:lt1>
        <a:sysClr val="window" lastClr="F9F9F9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9F9F9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гендерное воспитание</Template>
  <TotalTime>1168</TotalTime>
  <Words>200</Words>
  <Application>Microsoft Office PowerPoint</Application>
  <PresentationFormat>Экран (4:3)</PresentationFormat>
  <Paragraphs>46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Comic Sans MS</vt:lpstr>
      <vt:lpstr>гендерное воспитание</vt:lpstr>
      <vt:lpstr>Слайд 1</vt:lpstr>
      <vt:lpstr>Слайд 2</vt:lpstr>
      <vt:lpstr>Слайд 3</vt:lpstr>
      <vt:lpstr>Слайд 4</vt:lpstr>
      <vt:lpstr>Слайд 5</vt:lpstr>
      <vt:lpstr>                                       </vt:lpstr>
      <vt:lpstr>                </vt:lpstr>
      <vt:lpstr>Слайд 8</vt:lpstr>
      <vt:lpstr>Слайд 9</vt:lpstr>
      <vt:lpstr>Слайд 10</vt:lpstr>
      <vt:lpstr>Слайд 11</vt:lpstr>
      <vt:lpstr>                                    </vt:lpstr>
      <vt:lpstr>                                     </vt:lpstr>
      <vt:lpstr>Слайд 14</vt:lpstr>
      <vt:lpstr>                                        </vt:lpstr>
      <vt:lpstr>                                      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                             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NEVZ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55</cp:revision>
  <dcterms:created xsi:type="dcterms:W3CDTF">2018-05-11T09:47:32Z</dcterms:created>
  <dcterms:modified xsi:type="dcterms:W3CDTF">2022-01-20T09:14:24Z</dcterms:modified>
</cp:coreProperties>
</file>