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2" r:id="rId6"/>
    <p:sldId id="261" r:id="rId7"/>
    <p:sldId id="260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5"/>
          <a:stretch/>
        </p:blipFill>
        <p:spPr bwMode="auto">
          <a:xfrm>
            <a:off x="-6276" y="2228927"/>
            <a:ext cx="9150276" cy="461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105" y="620688"/>
            <a:ext cx="8255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FFFF00"/>
                </a:solidFill>
              </a:rPr>
              <a:t>«Волшебные свойства Магнита»</a:t>
            </a:r>
          </a:p>
        </p:txBody>
      </p:sp>
    </p:spTree>
    <p:extLst>
      <p:ext uri="{BB962C8B-B14F-4D97-AF65-F5344CB8AC3E}">
        <p14:creationId xmlns:p14="http://schemas.microsoft.com/office/powerpoint/2010/main" val="4284946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489369"/>
            <a:ext cx="8892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70" y="3789040"/>
            <a:ext cx="264001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07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836712"/>
            <a:ext cx="8496944" cy="549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821" y="692695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Пастух </a:t>
            </a:r>
            <a:r>
              <a:rPr lang="ru-RU" sz="3600" b="1" dirty="0" err="1" smtClean="0"/>
              <a:t>Магнитус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2887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Железная руда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71" y="3861048"/>
            <a:ext cx="4634880" cy="281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2" t="5455" r="17990"/>
          <a:stretch/>
        </p:blipFill>
        <p:spPr bwMode="auto">
          <a:xfrm>
            <a:off x="107504" y="1268760"/>
            <a:ext cx="4386262" cy="350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561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hudo-udo.info/media/k2/items/cache/96d6365c9c75b22c54f922e22099ab75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71" y="643558"/>
            <a:ext cx="7068281" cy="56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620688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1. Свойство-магнетизм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888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704348" cy="531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4848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2. Свойство- разные полюса (притягиваются и отталкиваются)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12447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24944"/>
            <a:ext cx="6357764" cy="357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4704"/>
            <a:ext cx="9396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3. Свойство- </a:t>
            </a:r>
          </a:p>
          <a:p>
            <a:pPr algn="ctr"/>
            <a:r>
              <a:rPr lang="ru-RU" sz="4000" b="1" dirty="0" smtClean="0"/>
              <a:t>магнит воздействует через стекло и воду.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449045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tsvetyzhizni.ru/wp-content/uploads/2015/01/sokrovischa_magni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4293096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64500"/>
            <a:ext cx="84112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4. Свойство- магнит воздействует через песок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8729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720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247331" cy="259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 t="5718" r="17031"/>
          <a:stretch/>
        </p:blipFill>
        <p:spPr bwMode="auto">
          <a:xfrm>
            <a:off x="3347864" y="2185988"/>
            <a:ext cx="2638599" cy="228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6199"/>
            <a:ext cx="3038773" cy="20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200" r="7969"/>
          <a:stretch/>
        </p:blipFill>
        <p:spPr bwMode="auto">
          <a:xfrm>
            <a:off x="388677" y="3933056"/>
            <a:ext cx="3466996" cy="266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773265"/>
            <a:ext cx="2965673" cy="296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9031" y="875496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Свойства магнита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728181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125</TotalTime>
  <Words>48</Words>
  <Application>Microsoft Office PowerPoint</Application>
  <PresentationFormat>Экран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Презентация PowerPoint</vt:lpstr>
      <vt:lpstr>Презентация PowerPoint</vt:lpstr>
      <vt:lpstr>Железная руда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«Волшебные свойства Магнита» </dc:title>
  <dc:creator>пользователь</dc:creator>
  <cp:lastModifiedBy>пользователь</cp:lastModifiedBy>
  <cp:revision>8</cp:revision>
  <dcterms:created xsi:type="dcterms:W3CDTF">2024-01-10T09:36:17Z</dcterms:created>
  <dcterms:modified xsi:type="dcterms:W3CDTF">2024-01-10T12:04:08Z</dcterms:modified>
</cp:coreProperties>
</file>