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4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3D86B-671C-4956-897B-86EC8B0F7E3C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B67DF-C12E-40BC-8AE0-C32AA833E9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96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B67DF-C12E-40BC-8AE0-C32AA833E9A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266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4499572"/>
            <a:ext cx="9144000" cy="243085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75687" cy="398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-18107"/>
            <a:ext cx="3909438" cy="381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035"/>
          <a:stretch/>
        </p:blipFill>
        <p:spPr bwMode="auto">
          <a:xfrm>
            <a:off x="0" y="2947721"/>
            <a:ext cx="5475687" cy="155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5" r="28604" b="57078"/>
          <a:stretch/>
        </p:blipFill>
        <p:spPr bwMode="auto">
          <a:xfrm>
            <a:off x="5234562" y="2947721"/>
            <a:ext cx="3909438" cy="154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03"/>
          <a:stretch/>
        </p:blipFill>
        <p:spPr bwMode="auto">
          <a:xfrm>
            <a:off x="0" y="4191754"/>
            <a:ext cx="5998259" cy="6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67" t="77603" r="1082"/>
          <a:stretch/>
        </p:blipFill>
        <p:spPr bwMode="auto">
          <a:xfrm flipH="1">
            <a:off x="5721788" y="4191754"/>
            <a:ext cx="3413159" cy="6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Группа 15"/>
          <p:cNvGrpSpPr/>
          <p:nvPr userDrawn="1"/>
        </p:nvGrpSpPr>
        <p:grpSpPr>
          <a:xfrm>
            <a:off x="6063794" y="3448208"/>
            <a:ext cx="2431453" cy="2368236"/>
            <a:chOff x="5973555" y="3473888"/>
            <a:chExt cx="2431453" cy="2368236"/>
          </a:xfrm>
        </p:grpSpPr>
        <p:pic>
          <p:nvPicPr>
            <p:cNvPr id="17" name="Picture 8" descr="http://www.ailona.ru/_ph/108/2/230660864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424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84869">
              <a:off x="5973555" y="3473888"/>
              <a:ext cx="2431453" cy="2368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http://img0.liveinternet.ru/images/attach/c/1/60/917/60917937_1277756403_04_025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5456" y="4105747"/>
              <a:ext cx="873794" cy="8737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945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t>‹#›</a:t>
            </a:fld>
            <a:endParaRPr lang="ru-RU"/>
          </a:p>
        </p:txBody>
      </p:sp>
      <p:grpSp>
        <p:nvGrpSpPr>
          <p:cNvPr id="18" name="Группа 17"/>
          <p:cNvGrpSpPr/>
          <p:nvPr userDrawn="1"/>
        </p:nvGrpSpPr>
        <p:grpSpPr>
          <a:xfrm>
            <a:off x="462197" y="6311899"/>
            <a:ext cx="8241535" cy="624690"/>
            <a:chOff x="459691" y="-36913"/>
            <a:chExt cx="8142440" cy="624690"/>
          </a:xfrm>
        </p:grpSpPr>
        <p:pic>
          <p:nvPicPr>
            <p:cNvPr id="19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30" t="77603"/>
            <a:stretch/>
          </p:blipFill>
          <p:spPr bwMode="auto">
            <a:xfrm rot="10800000">
              <a:off x="6392332" y="-36913"/>
              <a:ext cx="2209799" cy="624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03" r="58278"/>
          <a:stretch/>
        </p:blipFill>
        <p:spPr bwMode="auto">
          <a:xfrm rot="5400000">
            <a:off x="-957308" y="5312028"/>
            <a:ext cx="2467255" cy="6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Группа 20"/>
          <p:cNvGrpSpPr/>
          <p:nvPr userDrawn="1"/>
        </p:nvGrpSpPr>
        <p:grpSpPr>
          <a:xfrm>
            <a:off x="8578848" y="0"/>
            <a:ext cx="634118" cy="6858000"/>
            <a:chOff x="8545905" y="-1"/>
            <a:chExt cx="634118" cy="6890657"/>
          </a:xfrm>
        </p:grpSpPr>
        <p:pic>
          <p:nvPicPr>
            <p:cNvPr id="12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5400000">
              <a:off x="5868549" y="2686784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03" r="58278"/>
            <a:stretch/>
          </p:blipFill>
          <p:spPr bwMode="auto">
            <a:xfrm rot="5400000">
              <a:off x="7606958" y="5327020"/>
              <a:ext cx="2502583" cy="624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03"/>
          <a:stretch/>
        </p:blipFill>
        <p:spPr bwMode="auto">
          <a:xfrm rot="5400000">
            <a:off x="-2722808" y="2686785"/>
            <a:ext cx="5998259" cy="6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 userDrawn="1"/>
        </p:nvGrpSpPr>
        <p:grpSpPr>
          <a:xfrm>
            <a:off x="459690" y="-36913"/>
            <a:ext cx="8244041" cy="624690"/>
            <a:chOff x="459691" y="-36913"/>
            <a:chExt cx="8142440" cy="624690"/>
          </a:xfrm>
        </p:grpSpPr>
        <p:pic>
          <p:nvPicPr>
            <p:cNvPr id="14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30" t="77603"/>
            <a:stretch/>
          </p:blipFill>
          <p:spPr bwMode="auto">
            <a:xfrm rot="10800000">
              <a:off x="6392332" y="-36913"/>
              <a:ext cx="2209799" cy="624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30" t="86178" r="1486"/>
          <a:stretch/>
        </p:blipFill>
        <p:spPr bwMode="auto">
          <a:xfrm rot="10800000">
            <a:off x="127421" y="-36914"/>
            <a:ext cx="2194784" cy="38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30" t="85689"/>
          <a:stretch/>
        </p:blipFill>
        <p:spPr bwMode="auto">
          <a:xfrm rot="10800000">
            <a:off x="6473989" y="-35854"/>
            <a:ext cx="2288548" cy="39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146649" y="6481900"/>
            <a:ext cx="2098554" cy="41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30" t="86178" r="1486"/>
          <a:stretch/>
        </p:blipFill>
        <p:spPr bwMode="auto">
          <a:xfrm rot="10800000">
            <a:off x="6787002" y="-41841"/>
            <a:ext cx="2194784" cy="38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6835117" y="6469352"/>
            <a:ext cx="2098554" cy="41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 userDrawn="1"/>
        </p:nvSpPr>
        <p:spPr>
          <a:xfrm>
            <a:off x="346670" y="334461"/>
            <a:ext cx="8415867" cy="6176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http://www.psdgraphics.com/file/blank-sticky-note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5" t="5271" r="16487" b="14223"/>
          <a:stretch/>
        </p:blipFill>
        <p:spPr bwMode="auto">
          <a:xfrm>
            <a:off x="1216435" y="353552"/>
            <a:ext cx="7032764" cy="595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http://img0.liveinternet.ru/images/attach/c/1/60/917/60917937_1277756403_04_02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9546">
            <a:off x="6742181" y="426203"/>
            <a:ext cx="756798" cy="67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095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9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75687" cy="398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-18107"/>
            <a:ext cx="3909438" cy="381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685800" y="4069408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12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7045"/>
            <a:ext cx="5475687" cy="391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2928938"/>
            <a:ext cx="3909438" cy="392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63"/>
          <a:stretch/>
        </p:blipFill>
        <p:spPr bwMode="auto">
          <a:xfrm rot="5400000">
            <a:off x="-2745777" y="2944528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63"/>
          <a:stretch/>
        </p:blipFill>
        <p:spPr bwMode="auto">
          <a:xfrm rot="10800000">
            <a:off x="2848859" y="71752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63"/>
          <a:stretch/>
        </p:blipFill>
        <p:spPr bwMode="auto">
          <a:xfrm rot="16200000" flipH="1">
            <a:off x="5804088" y="3076201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63" r="77459" b="-2098"/>
          <a:stretch/>
        </p:blipFill>
        <p:spPr bwMode="auto">
          <a:xfrm rot="16200000" flipH="1">
            <a:off x="8144367" y="5868809"/>
            <a:ext cx="1352040" cy="44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63" r="77459" b="-2098"/>
          <a:stretch/>
        </p:blipFill>
        <p:spPr bwMode="auto">
          <a:xfrm rot="5400000">
            <a:off x="-435694" y="5756539"/>
            <a:ext cx="1352040" cy="44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63"/>
          <a:stretch/>
        </p:blipFill>
        <p:spPr bwMode="auto">
          <a:xfrm rot="10800000" flipV="1">
            <a:off x="2818480" y="6416616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44" r="51731"/>
          <a:stretch/>
        </p:blipFill>
        <p:spPr bwMode="auto">
          <a:xfrm rot="10800000">
            <a:off x="240326" y="60910"/>
            <a:ext cx="2895274" cy="38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63" r="42934" b="-1498"/>
          <a:stretch/>
        </p:blipFill>
        <p:spPr bwMode="auto">
          <a:xfrm rot="10800000" flipV="1">
            <a:off x="276412" y="6415643"/>
            <a:ext cx="3422976" cy="42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 userDrawn="1"/>
        </p:nvSpPr>
        <p:spPr>
          <a:xfrm>
            <a:off x="353683" y="353683"/>
            <a:ext cx="8358997" cy="6187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57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341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9AD9A7-731F-401C-9609-99A2DAAEEC4F}" type="datetimeFigureOut">
              <a:rPr lang="ru-RU" smtClean="0"/>
              <a:pPr/>
              <a:t>09.03.2018</a:t>
            </a:fld>
            <a:endParaRPr lang="ru-RU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13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75687" cy="398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-18107"/>
            <a:ext cx="3909438" cy="381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 userDrawn="1"/>
        </p:nvSpPr>
        <p:spPr>
          <a:xfrm>
            <a:off x="685800" y="4069408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16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7045"/>
            <a:ext cx="5475687" cy="391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2928938"/>
            <a:ext cx="3909438" cy="392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 userDrawn="1"/>
        </p:nvSpPr>
        <p:spPr>
          <a:xfrm>
            <a:off x="353683" y="284672"/>
            <a:ext cx="8436634" cy="63059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552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AD9A7-731F-401C-9609-99A2DAAEEC4F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74F20-3F44-4228-95BE-A834769DC68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 userDrawn="1"/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</p:txBody>
      </p:sp>
      <p:sp>
        <p:nvSpPr>
          <p:cNvPr id="9" name="Content Placeholder 3"/>
          <p:cNvSpPr txBox="1">
            <a:spLocks/>
          </p:cNvSpPr>
          <p:nvPr userDrawn="1"/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 userDrawn="1"/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</p:txBody>
      </p:sp>
      <p:sp>
        <p:nvSpPr>
          <p:cNvPr id="11" name="Content Placeholder 5"/>
          <p:cNvSpPr txBox="1">
            <a:spLocks/>
          </p:cNvSpPr>
          <p:nvPr userDrawn="1"/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6"/>
          <p:cNvSpPr txBox="1">
            <a:spLocks/>
          </p:cNvSpPr>
          <p:nvPr userDrawn="1"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9AD9A7-731F-401C-9609-99A2DAAEEC4F}" type="datetimeFigureOut">
              <a:rPr lang="ru-RU" smtClean="0"/>
              <a:pPr/>
              <a:t>09.03.2018</a:t>
            </a:fld>
            <a:endParaRPr lang="ru-RU"/>
          </a:p>
        </p:txBody>
      </p:sp>
      <p:sp>
        <p:nvSpPr>
          <p:cNvPr id="13" name="Slide Number Placeholder 8"/>
          <p:cNvSpPr txBox="1">
            <a:spLocks/>
          </p:cNvSpPr>
          <p:nvPr userDrawn="1"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9AD9A7-731F-401C-9609-99A2DAAEEC4F}" type="datetimeFigureOut">
              <a:rPr lang="ru-RU" smtClean="0"/>
              <a:pPr/>
              <a:t>09.03.2018</a:t>
            </a:fld>
            <a:endParaRPr lang="ru-RU"/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7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03" r="61182"/>
          <a:stretch/>
        </p:blipFill>
        <p:spPr bwMode="auto">
          <a:xfrm rot="5400000">
            <a:off x="-833999" y="5223128"/>
            <a:ext cx="2289455" cy="6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 userDrawn="1"/>
        </p:nvGrpSpPr>
        <p:grpSpPr>
          <a:xfrm>
            <a:off x="8565713" y="-6538"/>
            <a:ext cx="634119" cy="6712141"/>
            <a:chOff x="8545904" y="-1"/>
            <a:chExt cx="634119" cy="6744103"/>
          </a:xfrm>
        </p:grpSpPr>
        <p:pic>
          <p:nvPicPr>
            <p:cNvPr id="19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5400000">
              <a:off x="5868549" y="2686784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03" r="60721"/>
            <a:stretch/>
          </p:blipFill>
          <p:spPr bwMode="auto">
            <a:xfrm rot="5400000">
              <a:off x="7680234" y="5253743"/>
              <a:ext cx="2356029" cy="624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03"/>
          <a:stretch/>
        </p:blipFill>
        <p:spPr bwMode="auto">
          <a:xfrm rot="5400000">
            <a:off x="-2686942" y="2686785"/>
            <a:ext cx="5998259" cy="6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Группа 21"/>
          <p:cNvGrpSpPr/>
          <p:nvPr userDrawn="1"/>
        </p:nvGrpSpPr>
        <p:grpSpPr>
          <a:xfrm>
            <a:off x="682024" y="-20037"/>
            <a:ext cx="8244040" cy="624690"/>
            <a:chOff x="459691" y="-36913"/>
            <a:chExt cx="8142439" cy="624690"/>
          </a:xfrm>
        </p:grpSpPr>
        <p:pic>
          <p:nvPicPr>
            <p:cNvPr id="23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30" t="86395"/>
            <a:stretch/>
          </p:blipFill>
          <p:spPr bwMode="auto">
            <a:xfrm rot="10800000">
              <a:off x="6392331" y="-36913"/>
              <a:ext cx="2209799" cy="379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30" t="86178" r="1486"/>
          <a:stretch/>
        </p:blipFill>
        <p:spPr bwMode="auto">
          <a:xfrm rot="10800000">
            <a:off x="140398" y="-6539"/>
            <a:ext cx="2189658" cy="38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Группа 30"/>
          <p:cNvGrpSpPr/>
          <p:nvPr userDrawn="1"/>
        </p:nvGrpSpPr>
        <p:grpSpPr>
          <a:xfrm>
            <a:off x="451232" y="6293010"/>
            <a:ext cx="8241535" cy="624690"/>
            <a:chOff x="459691" y="-36913"/>
            <a:chExt cx="8142440" cy="624690"/>
          </a:xfrm>
        </p:grpSpPr>
        <p:pic>
          <p:nvPicPr>
            <p:cNvPr id="32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30" t="77603"/>
            <a:stretch/>
          </p:blipFill>
          <p:spPr bwMode="auto">
            <a:xfrm rot="10800000">
              <a:off x="6392332" y="-36913"/>
              <a:ext cx="2209799" cy="624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9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183606" y="6459671"/>
            <a:ext cx="2083354" cy="41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6827510" y="6466034"/>
            <a:ext cx="2098554" cy="41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 userDrawn="1"/>
        </p:nvSpPr>
        <p:spPr>
          <a:xfrm>
            <a:off x="347133" y="334461"/>
            <a:ext cx="8415404" cy="6176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5" t="77603" r="58278" b="13700"/>
          <a:stretch/>
        </p:blipFill>
        <p:spPr bwMode="auto">
          <a:xfrm rot="5400000">
            <a:off x="8575822" y="6231176"/>
            <a:ext cx="986606" cy="24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5" t="77603" r="58278" b="13700"/>
          <a:stretch/>
        </p:blipFill>
        <p:spPr bwMode="auto">
          <a:xfrm rot="5400000" flipV="1">
            <a:off x="-437134" y="6243420"/>
            <a:ext cx="986606" cy="24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9" t="79305" r="58278" b="13700"/>
          <a:stretch/>
        </p:blipFill>
        <p:spPr bwMode="auto">
          <a:xfrm rot="10800000">
            <a:off x="16933" y="6678316"/>
            <a:ext cx="246932" cy="22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45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>
          <a:xfrm>
            <a:off x="590100" y="1017122"/>
            <a:ext cx="78867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r>
              <a: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Презентация: </a:t>
            </a:r>
            <a:r>
              <a:rPr lang="ru-RU" sz="6000" b="1" i="1" dirty="0" smtClean="0">
                <a:ln w="19050">
                  <a:solidFill>
                    <a:prstClr val="white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Мои педагогические секреты</a:t>
            </a:r>
            <a:endParaRPr lang="ru-RU" sz="6000" b="1" i="1" dirty="0">
              <a:ln w="19050">
                <a:solidFill>
                  <a:prstClr val="white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8127" y="4586748"/>
            <a:ext cx="55306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Выполнила: Окольникова Ирина Сергеевна</a:t>
            </a:r>
          </a:p>
          <a:p>
            <a:pPr algn="ctr"/>
            <a:r>
              <a:rPr lang="ru-RU" sz="2800" b="1" dirty="0" smtClean="0"/>
              <a:t>Учитель технологии МБОУ «Кварцитная ООШ»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64755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93174" y="441628"/>
            <a:ext cx="7860891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Иголочка тонка, но достаёт до сердца </a:t>
            </a:r>
            <a:b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И у того, кто дивный шьёт узор, </a:t>
            </a:r>
            <a:b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И у того, кто от работ умельца </a:t>
            </a:r>
            <a:b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</a:br>
            <a:r>
              <a:rPr lang="ru-RU" sz="2400" b="1" i="1" dirty="0" smtClean="0">
                <a:solidFill>
                  <a:srgbClr val="000000"/>
                </a:solidFill>
                <a:latin typeface="Sitka Text" panose="02000505000000020004" pitchFamily="2" charset="0"/>
              </a:rPr>
              <a:t>Отвести </a:t>
            </a:r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не может восхищённый взор</a:t>
            </a:r>
            <a:r>
              <a:rPr lang="ru-RU" sz="2400" b="1" i="1" dirty="0" smtClean="0">
                <a:solidFill>
                  <a:srgbClr val="000000"/>
                </a:solidFill>
                <a:latin typeface="Sitka Text" panose="02000505000000020004" pitchFamily="2" charset="0"/>
              </a:rPr>
              <a:t>.</a:t>
            </a:r>
          </a:p>
          <a:p>
            <a:endParaRPr lang="ru-RU" sz="2400" b="1" i="1" dirty="0">
              <a:solidFill>
                <a:srgbClr val="000000"/>
              </a:solidFill>
              <a:latin typeface="Sitka Text" panose="02000505000000020004" pitchFamily="2" charset="0"/>
            </a:endParaRPr>
          </a:p>
          <a:p>
            <a:pPr marL="442913" algn="just"/>
            <a:r>
              <a:rPr lang="ru-RU" sz="2400" b="1" i="1" dirty="0" smtClean="0">
                <a:solidFill>
                  <a:srgbClr val="000000"/>
                </a:solidFill>
                <a:latin typeface="Sitka Text" panose="02000505000000020004" pitchFamily="2" charset="0"/>
              </a:rPr>
              <a:t> Века </a:t>
            </a:r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живут в картинах и платочках, </a:t>
            </a:r>
            <a:b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И в бисерных роскошных ожерельях, </a:t>
            </a:r>
            <a:b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Подаренных когда-то внукам, дочкам, </a:t>
            </a:r>
            <a:b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Нетленные черты простого рукоделья</a:t>
            </a:r>
            <a:r>
              <a:rPr lang="ru-RU" sz="2400" b="1" i="1" dirty="0" smtClean="0">
                <a:solidFill>
                  <a:srgbClr val="000000"/>
                </a:solidFill>
                <a:latin typeface="Sitka Text" panose="02000505000000020004" pitchFamily="2" charset="0"/>
              </a:rPr>
              <a:t>.</a:t>
            </a:r>
          </a:p>
          <a:p>
            <a:pPr marL="442913" algn="just"/>
            <a:endParaRPr lang="ru-RU" sz="2400" b="1" i="1" dirty="0">
              <a:solidFill>
                <a:srgbClr val="000000"/>
              </a:solidFill>
              <a:latin typeface="Sitka Text" panose="02000505000000020004" pitchFamily="2" charset="0"/>
            </a:endParaRPr>
          </a:p>
          <a:p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Душа и руки создают шедевры, </a:t>
            </a:r>
            <a:b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Да просто украшают нашу жизнь. </a:t>
            </a:r>
            <a:b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За чудо творчества, истраченные нервы </a:t>
            </a:r>
            <a:b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Sitka Text" panose="02000505000000020004" pitchFamily="2" charset="0"/>
              </a:rPr>
              <a:t>Рукам искусным низко поклонись</a:t>
            </a:r>
            <a:r>
              <a:rPr lang="ru-RU" sz="24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  <a:r>
              <a:rPr lang="ru-RU" dirty="0"/>
              <a:t> </a:t>
            </a:r>
            <a:endParaRPr lang="ru-RU" dirty="0" smtClean="0"/>
          </a:p>
          <a:p>
            <a:pPr algn="r"/>
            <a:endParaRPr lang="ru-RU" dirty="0" smtClean="0">
              <a:latin typeface="Arial Black" panose="020B0A04020102020204" pitchFamily="34" charset="0"/>
            </a:endParaRPr>
          </a:p>
          <a:p>
            <a:pPr algn="r"/>
            <a:r>
              <a:rPr lang="ru-RU" dirty="0" smtClean="0">
                <a:latin typeface="Arial Black" panose="020B0A04020102020204" pitchFamily="34" charset="0"/>
              </a:rPr>
              <a:t>Дорохова </a:t>
            </a:r>
            <a:r>
              <a:rPr lang="ru-RU" dirty="0">
                <a:latin typeface="Arial Black" panose="020B0A04020102020204" pitchFamily="34" charset="0"/>
              </a:rPr>
              <a:t>Тамара Сергеевна</a:t>
            </a:r>
            <a:endParaRPr lang="ru-RU" sz="2400" b="0" i="0" dirty="0">
              <a:solidFill>
                <a:srgbClr val="000000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264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5342" y="855406"/>
            <a:ext cx="6725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первая работа с 5-м классом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342" y="1548580"/>
            <a:ext cx="6282813" cy="445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2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04335"/>
            <a:ext cx="6327057" cy="44982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884" y="781665"/>
            <a:ext cx="709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Украшение зала к празднику с 7 классом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23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 на районный конкурс «Новогодний переполох». Ученики  5-го класса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382" y="1690689"/>
            <a:ext cx="6557502" cy="428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38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Подарки с символом 2018 года. Девчата  5 класс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858" y="1690688"/>
            <a:ext cx="6548284" cy="431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37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134" y="365126"/>
            <a:ext cx="6253317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Зависть всей школы-цветы для любимых мам. Работы 5-го  класса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47" y="1690689"/>
            <a:ext cx="6445047" cy="423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75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способная ученица 7 класса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8438">
            <a:off x="5890727" y="2589223"/>
            <a:ext cx="2536489" cy="36722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4822">
            <a:off x="654112" y="2664731"/>
            <a:ext cx="2639961" cy="3563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778" y="1260984"/>
            <a:ext cx="3266767" cy="292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45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212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Ученицы 6 и 9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класса, подготовка к 8 Марта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7992">
            <a:off x="5102254" y="1606280"/>
            <a:ext cx="3204174" cy="37755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9245">
            <a:off x="613168" y="2519205"/>
            <a:ext cx="4621775" cy="355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05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5 класса, подготовка к 8 Марта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94" y="1504334"/>
            <a:ext cx="6592529" cy="438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3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0455" y="2448232"/>
            <a:ext cx="75012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4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95</Words>
  <Application>Microsoft Office PowerPoint</Application>
  <PresentationFormat>Экран (4:3)</PresentationFormat>
  <Paragraphs>20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Sitka Text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Работы  на районный конкурс «Новогодний переполох». Ученики  5-го класса</vt:lpstr>
      <vt:lpstr>Подарки с символом 2018 года. Девчата  5 класс</vt:lpstr>
      <vt:lpstr>Зависть всей школы-цветы для любимых мам. Работы 5-го  класса</vt:lpstr>
      <vt:lpstr>Моя способная ученица 7 класса</vt:lpstr>
      <vt:lpstr>Ученицы 6 и 9 класса, подготовка к 8 Марта</vt:lpstr>
      <vt:lpstr>Ученики 5 класса, подготовка к 8 Марта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Хозяин этого Компа</cp:lastModifiedBy>
  <cp:revision>21</cp:revision>
  <dcterms:created xsi:type="dcterms:W3CDTF">2016-08-22T16:15:38Z</dcterms:created>
  <dcterms:modified xsi:type="dcterms:W3CDTF">2018-03-09T06:56:35Z</dcterms:modified>
</cp:coreProperties>
</file>