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9"/>
  </p:notesMasterIdLst>
  <p:sldIdLst>
    <p:sldId id="256" r:id="rId2"/>
    <p:sldId id="287" r:id="rId3"/>
    <p:sldId id="299" r:id="rId4"/>
    <p:sldId id="288" r:id="rId5"/>
    <p:sldId id="289" r:id="rId6"/>
    <p:sldId id="257" r:id="rId7"/>
    <p:sldId id="290" r:id="rId8"/>
    <p:sldId id="308" r:id="rId9"/>
    <p:sldId id="259" r:id="rId10"/>
    <p:sldId id="260" r:id="rId11"/>
    <p:sldId id="261" r:id="rId12"/>
    <p:sldId id="262" r:id="rId13"/>
    <p:sldId id="263" r:id="rId14"/>
    <p:sldId id="266" r:id="rId15"/>
    <p:sldId id="291" r:id="rId16"/>
    <p:sldId id="284" r:id="rId17"/>
    <p:sldId id="264" r:id="rId18"/>
    <p:sldId id="296" r:id="rId19"/>
    <p:sldId id="292" r:id="rId20"/>
    <p:sldId id="267" r:id="rId21"/>
    <p:sldId id="268" r:id="rId22"/>
    <p:sldId id="269" r:id="rId23"/>
    <p:sldId id="270" r:id="rId24"/>
    <p:sldId id="306" r:id="rId25"/>
    <p:sldId id="271" r:id="rId26"/>
    <p:sldId id="279" r:id="rId27"/>
    <p:sldId id="307" r:id="rId28"/>
    <p:sldId id="280" r:id="rId29"/>
    <p:sldId id="281" r:id="rId30"/>
    <p:sldId id="300" r:id="rId31"/>
    <p:sldId id="301" r:id="rId32"/>
    <p:sldId id="302" r:id="rId33"/>
    <p:sldId id="303" r:id="rId34"/>
    <p:sldId id="304" r:id="rId35"/>
    <p:sldId id="305" r:id="rId36"/>
    <p:sldId id="295" r:id="rId37"/>
    <p:sldId id="309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B11F2-A49C-4FA1-91C2-710372EF8BF1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5B830-9C4B-4EA6-A9DE-F972B3781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32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772" y="2635504"/>
            <a:ext cx="4520077" cy="256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5494" y="476672"/>
            <a:ext cx="76915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УРОК РУССКОГО ЯЗЫКА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 3-А КЛАССЕ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55895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7" t="9035" r="12969"/>
          <a:stretch/>
        </p:blipFill>
        <p:spPr bwMode="auto">
          <a:xfrm>
            <a:off x="179511" y="188640"/>
            <a:ext cx="878497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935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user\Desktop\огурец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213" y="3491249"/>
            <a:ext cx="3350267" cy="318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175" y="-1023187"/>
            <a:ext cx="417287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932" y="372319"/>
            <a:ext cx="2968775" cy="205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6456"/>
            <a:ext cx="4529324" cy="425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7" y="2522259"/>
            <a:ext cx="2906753" cy="288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87331" y="4544211"/>
            <a:ext cx="28334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очк</a:t>
            </a:r>
            <a:r>
              <a:rPr lang="ru-RU" i="1" dirty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09123" y="365466"/>
            <a:ext cx="120257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29646" y="701138"/>
            <a:ext cx="14013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</a:rPr>
              <a:t>по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1527" y="3542818"/>
            <a:ext cx="25362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 err="1">
                <a:solidFill>
                  <a:schemeClr val="bg1"/>
                </a:solidFill>
              </a:rPr>
              <a:t>оньк</a:t>
            </a:r>
            <a:endParaRPr lang="ru-RU" sz="8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593074">
            <a:off x="6300192" y="4077072"/>
            <a:ext cx="256031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</a:rPr>
              <a:t>пере</a:t>
            </a:r>
          </a:p>
        </p:txBody>
      </p:sp>
      <p:pic>
        <p:nvPicPr>
          <p:cNvPr id="5126" name="Picture 6" descr="C:\Users\user\Desktop\баклажан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266" y="1565196"/>
            <a:ext cx="2782875" cy="268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53040" y="2185217"/>
            <a:ext cx="19768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</a:rPr>
              <a:t>ник</a:t>
            </a:r>
          </a:p>
        </p:txBody>
      </p:sp>
    </p:spTree>
    <p:extLst>
      <p:ext uri="{BB962C8B-B14F-4D97-AF65-F5344CB8AC3E}">
        <p14:creationId xmlns:p14="http://schemas.microsoft.com/office/powerpoint/2010/main" val="37413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5112" y="597636"/>
            <a:ext cx="55245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ПРИСТАВКИ</a:t>
            </a:r>
            <a:endParaRPr lang="ru-RU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3139">
            <a:off x="-469168" y="997188"/>
            <a:ext cx="4757390" cy="418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46524" y="2852936"/>
            <a:ext cx="120257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023" y="4175589"/>
            <a:ext cx="3826892" cy="26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067944" y="4860445"/>
            <a:ext cx="14013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chemeClr val="bg1"/>
                </a:solidFill>
              </a:rPr>
              <a:t>по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67" y="1018933"/>
            <a:ext cx="4529137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05878"/>
            <a:ext cx="4376737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24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1639" y="404664"/>
            <a:ext cx="52207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СУФФИКСЫ</a:t>
            </a:r>
            <a:endParaRPr lang="ru-RU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44156"/>
            <a:ext cx="290830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" y="2708920"/>
            <a:ext cx="4038731" cy="383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085606"/>
            <a:ext cx="3582228" cy="345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800" y="2249030"/>
            <a:ext cx="36703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4147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881" y="3789040"/>
            <a:ext cx="3114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0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9094" y="2420888"/>
            <a:ext cx="506580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Морков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…</a:t>
            </a:r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чка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капуст…</a:t>
            </a:r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чка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Ореш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…к</a:t>
            </a:r>
          </a:p>
          <a:p>
            <a:pPr algn="ctr"/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Горош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…к</a:t>
            </a:r>
          </a:p>
        </p:txBody>
      </p:sp>
    </p:spTree>
    <p:extLst>
      <p:ext uri="{BB962C8B-B14F-4D97-AF65-F5344CB8AC3E}">
        <p14:creationId xmlns:p14="http://schemas.microsoft.com/office/powerpoint/2010/main" val="23085636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8823" y="2420888"/>
            <a:ext cx="492635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Морковочка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капусточка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ореш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к </a:t>
            </a:r>
          </a:p>
          <a:p>
            <a:pPr algn="ctr"/>
            <a:r>
              <a:rPr lang="ru-RU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горош</a:t>
            </a:r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  к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491" y="3429000"/>
            <a:ext cx="184056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1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14541" y="3284984"/>
            <a:ext cx="1604927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1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96540" y="378904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13164" y="474863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99392"/>
            <a:ext cx="779780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2013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965"/>
            <a:ext cx="885698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01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lide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63896" r="59329" b="14836"/>
          <a:stretch/>
        </p:blipFill>
        <p:spPr bwMode="auto">
          <a:xfrm>
            <a:off x="755576" y="2924944"/>
            <a:ext cx="747561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9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48161" y="2621135"/>
            <a:ext cx="4608954" cy="230832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ЩЕНОЧ.К</a:t>
            </a:r>
          </a:p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НОСОРОЖ.К</a:t>
            </a: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6" name="Picture 4" descr="C:\Users\user\Desktop\rabbit_6_41219-192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8" y="74305"/>
            <a:ext cx="446938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9" y="4212198"/>
            <a:ext cx="4449536" cy="258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Beagle-Puppy-1600x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214" y="74305"/>
            <a:ext cx="4392488" cy="26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Malenkaya-nosorozhekdevochka-Ee-brosila-mama-i-ona-nuzhdaetsya-v-novoy-se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65" y="4195363"/>
            <a:ext cx="4412331" cy="254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1494" y="2636912"/>
            <a:ext cx="29358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ЗАЙЧ.К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СЛОН.К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28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rabbit_6_41219-1920x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8" y="74305"/>
            <a:ext cx="446938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9" y="4212198"/>
            <a:ext cx="4449536" cy="258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Beagle-Puppy-1600x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36"/>
            <a:ext cx="4392488" cy="265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Malenkaya-nosorozhekdevochka-Ee-brosila-mama-i-ona-nuzhdaetsya-v-novoy-se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65" y="4195363"/>
            <a:ext cx="4412331" cy="254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4628" y="2636912"/>
            <a:ext cx="33012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ЗАЙЧИК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СЛОНИК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91504" y="2621135"/>
            <a:ext cx="4897495" cy="230832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ЩЕНОЧЕК</a:t>
            </a:r>
          </a:p>
          <a:p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НОСОРОЖЕК</a:t>
            </a: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867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3889375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1298" y="260648"/>
            <a:ext cx="63385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Шакирисме</a:t>
            </a:r>
            <a:endParaRPr lang="ru-RU" sz="8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3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360c8aed8c890853a95e4fe75e51359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"/>
          <a:stretch/>
        </p:blipFill>
        <p:spPr bwMode="auto">
          <a:xfrm>
            <a:off x="142875" y="188640"/>
            <a:ext cx="8821613" cy="65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3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1916190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0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rcLxejqA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60"/>
          <a:stretch/>
        </p:blipFill>
        <p:spPr bwMode="auto">
          <a:xfrm>
            <a:off x="323528" y="-29021"/>
            <a:ext cx="8496944" cy="651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s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17" y="2397446"/>
            <a:ext cx="1143920" cy="18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1322" y="971436"/>
            <a:ext cx="21019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ёжек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0294" y="971436"/>
            <a:ext cx="25442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мячик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1322" y="4344779"/>
            <a:ext cx="22156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ящик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96501" y="4437112"/>
            <a:ext cx="21518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кубик</a:t>
            </a:r>
          </a:p>
        </p:txBody>
      </p:sp>
    </p:spTree>
    <p:extLst>
      <p:ext uri="{BB962C8B-B14F-4D97-AF65-F5344CB8AC3E}">
        <p14:creationId xmlns:p14="http://schemas.microsoft.com/office/powerpoint/2010/main" val="5452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rcLxejqAi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8432" b="48394"/>
          <a:stretch/>
        </p:blipFill>
        <p:spPr bwMode="auto">
          <a:xfrm>
            <a:off x="755576" y="764704"/>
            <a:ext cx="7992888" cy="652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11760" y="2928912"/>
            <a:ext cx="41488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ЁЖИК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barash09-700x6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529"/>
            <a:ext cx="4392488" cy="433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61036" y="2863694"/>
            <a:ext cx="5593198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126 </a:t>
            </a:r>
            <a:endParaRPr lang="ru-RU" sz="115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5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15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115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15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243</a:t>
            </a:r>
            <a:endParaRPr lang="ru-RU" sz="115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578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arash-iz-multfilma-smeshar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6151"/>
            <a:ext cx="5263306" cy="526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2348880"/>
            <a:ext cx="4317627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Барашек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веночек,  кармашек, ключик, 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внучек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7596336" y="2132856"/>
            <a:ext cx="360040" cy="5760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 flipV="1">
            <a:off x="7956376" y="2132856"/>
            <a:ext cx="275190" cy="5585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7714186" y="3789040"/>
            <a:ext cx="360040" cy="5760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7363176" y="4644380"/>
            <a:ext cx="360040" cy="5760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7344072" y="3013720"/>
            <a:ext cx="360040" cy="5760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7382748" y="5462736"/>
            <a:ext cx="360040" cy="5760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7747728" y="5462736"/>
            <a:ext cx="275190" cy="5585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7748466" y="4653136"/>
            <a:ext cx="275190" cy="5585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8074226" y="3806552"/>
            <a:ext cx="275190" cy="5585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7704112" y="3033869"/>
            <a:ext cx="275190" cy="5585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2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16167" y="234462"/>
            <a:ext cx="53203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6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</a:t>
            </a:r>
            <a:r>
              <a:rPr lang="ru-RU" sz="6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</a:t>
            </a:r>
            <a:endParaRPr lang="ru-RU" sz="6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user\Desktop\barash09-700x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606"/>
            <a:ext cx="2723381" cy="268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2176" y="3356992"/>
            <a:ext cx="864096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ПРЕДЛОЖЕНИЯ СО СЛОВАМИ С СУФФИКСАМИ </a:t>
            </a:r>
          </a:p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–ЕК,  - ИК </a:t>
            </a:r>
            <a:endParaRPr lang="ru-RU" sz="3600" b="1" cap="all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7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hello_html_m71b9e2c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82648"/>
            <a:ext cx="5472607" cy="657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651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58" y="2060848"/>
            <a:ext cx="2963722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0" y="4221087"/>
            <a:ext cx="2538538" cy="193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6650" y="0"/>
            <a:ext cx="86684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СТОИТ СУФФИКС?</a:t>
            </a:r>
            <a:endParaRPr lang="ru-RU" sz="6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2492896"/>
            <a:ext cx="61548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 после корня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50179" y="4647186"/>
            <a:ext cx="61548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после приставки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5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ejik-iz-multfilma-smeshari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6067401" cy="60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6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68641" y="1106488"/>
            <a:ext cx="4653838" cy="67403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4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Окончание</a:t>
            </a:r>
          </a:p>
          <a:p>
            <a:pPr algn="ctr"/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Глагол</a:t>
            </a:r>
          </a:p>
          <a:p>
            <a:pPr algn="ctr"/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Корень</a:t>
            </a:r>
          </a:p>
          <a:p>
            <a:pPr algn="ctr"/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Приставка</a:t>
            </a:r>
          </a:p>
          <a:p>
            <a:pPr algn="ctr"/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Суффикс </a:t>
            </a:r>
          </a:p>
          <a:p>
            <a:pPr algn="ctr"/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55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0"/>
            <a:ext cx="86684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нужны  </a:t>
            </a:r>
            <a:r>
              <a:rPr lang="ru-RU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СУФФИКСы</a:t>
            </a:r>
            <a:r>
              <a:rPr lang="ru-RU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6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eb032911e4ede1edf2ff292f84d4346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38437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42610-sanki-vel-1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851920" cy="240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03848" y="2503849"/>
            <a:ext cx="61548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 для образования новых слов 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26363" y="4581128"/>
            <a:ext cx="61548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для связи слов в предложении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0_8b506_d72ab030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4568825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01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0"/>
            <a:ext cx="86684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6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пишется </a:t>
            </a:r>
            <a:r>
              <a:rPr lang="ru-RU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СУФФИКС -</a:t>
            </a:r>
            <a:r>
              <a:rPr lang="ru-RU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</a:t>
            </a:r>
            <a:r>
              <a:rPr lang="ru-RU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6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big-ice-cream-cone-png-clipart-picture-5a1d1a12e2ad09.5492247815118566589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20160"/>
            <a:ext cx="1584176" cy="24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b="10751"/>
          <a:stretch/>
        </p:blipFill>
        <p:spPr bwMode="auto">
          <a:xfrm>
            <a:off x="323528" y="4427389"/>
            <a:ext cx="2657872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17014" y="2503849"/>
            <a:ext cx="615489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 гласный </a:t>
            </a:r>
          </a:p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исчезает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4355060"/>
            <a:ext cx="75127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гласный </a:t>
            </a:r>
          </a:p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сохраняется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0_8afaa_23ef8cd3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" y="25219"/>
            <a:ext cx="9019593" cy="65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8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0"/>
            <a:ext cx="86684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ряд слов с суффиксом -</a:t>
            </a:r>
            <a:r>
              <a:rPr lang="ru-RU" sz="6000" b="1" cap="all" dirty="0" err="1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</a:t>
            </a:r>
            <a:endParaRPr lang="ru-RU" sz="60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user\Desktop\img_5702bfd98f5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915601"/>
            <a:ext cx="2952327" cy="217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dobrii-novii-god.or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293096"/>
            <a:ext cx="309634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55776" y="2503849"/>
            <a:ext cx="61548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лист.к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куст.к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08529" y="4743541"/>
            <a:ext cx="61548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ящич.к</a:t>
            </a:r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мешоч.к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3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hello_html_696a9d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/>
          <a:stretch/>
        </p:blipFill>
        <p:spPr bwMode="auto">
          <a:xfrm>
            <a:off x="1907704" y="476672"/>
            <a:ext cx="5262240" cy="615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4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мешарики\0016-016-Refleksij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28"/>
          <a:stretch/>
        </p:blipFill>
        <p:spPr bwMode="auto">
          <a:xfrm>
            <a:off x="-14599" y="27280"/>
            <a:ext cx="9144000" cy="68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lg_55076-5-50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3450"/>
            <a:ext cx="2108101" cy="21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02" y="4741764"/>
            <a:ext cx="2109787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user\Desktop\lg_55076-5-50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26" y="4741764"/>
            <a:ext cx="2108101" cy="210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844" y="332656"/>
            <a:ext cx="9094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Снежный </a:t>
            </a: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ком «Состав </a:t>
            </a:r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слова»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og_og_14800482392963905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431" y="2698077"/>
            <a:ext cx="5045569" cy="396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08520" y="2007366"/>
            <a:ext cx="4325222" cy="46166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Окончание</a:t>
            </a:r>
          </a:p>
          <a:p>
            <a:pPr algn="ctr"/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Основа слова</a:t>
            </a:r>
          </a:p>
          <a:p>
            <a:pPr algn="ctr"/>
            <a:r>
              <a:rPr lang="ru-RU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Корень</a:t>
            </a:r>
          </a:p>
          <a:p>
            <a:pPr algn="ctr"/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Приставка</a:t>
            </a:r>
          </a:p>
          <a:p>
            <a:pPr algn="ctr"/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Суффикс </a:t>
            </a:r>
          </a:p>
          <a:p>
            <a:pPr algn="ctr"/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05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140968"/>
            <a:ext cx="856435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Расколи его - будет  зёрнышко,</a:t>
            </a:r>
          </a:p>
          <a:p>
            <a:pPr algn="ctr"/>
            <a:r>
              <a:rPr lang="ru-RU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Посади его - будет солнышко. 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098" name="Picture 2" descr="C:\Users\user\Desktop\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8641"/>
            <a:ext cx="3240360" cy="303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25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1965773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55912"/>
            <a:ext cx="4228877" cy="442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4956" y="260648"/>
            <a:ext cx="79610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КАЛЛИГРАФИЧЕСКАЯ </a:t>
            </a:r>
          </a:p>
          <a:p>
            <a:pPr algn="ctr"/>
            <a:r>
              <a:rPr lang="ru-RU" sz="5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МИНУТКА</a:t>
            </a:r>
            <a:endParaRPr lang="ru-RU" sz="5400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433" y="2967335"/>
            <a:ext cx="85491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9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О Э </a:t>
            </a:r>
            <a:r>
              <a:rPr lang="ru-RU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У И </a:t>
            </a:r>
            <a:r>
              <a:rPr lang="ru-RU" sz="9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9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2967335"/>
            <a:ext cx="138531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cap="all" dirty="0" smtClean="0">
                <a:ln w="0"/>
                <a:gradFill flip="none">
                  <a:gsLst>
                    <a:gs pos="0">
                      <a:srgbClr val="B83D6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B83D6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B83D68">
                        <a:shade val="65000"/>
                        <a:satMod val="130000"/>
                      </a:srgbClr>
                    </a:gs>
                    <a:gs pos="92000">
                      <a:srgbClr val="B83D68">
                        <a:shade val="50000"/>
                        <a:satMod val="120000"/>
                      </a:srgbClr>
                    </a:gs>
                    <a:gs pos="100000">
                      <a:srgbClr val="B83D6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9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img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7263" r="4229" b="4750"/>
          <a:stretch/>
        </p:blipFill>
        <p:spPr bwMode="auto">
          <a:xfrm>
            <a:off x="179512" y="188640"/>
            <a:ext cx="8784976" cy="626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6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Новая папка\im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Новая папка\smeshariki-zasudili-krasnoyarskix-torgovc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5400600" cy="213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563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996</TotalTime>
  <Words>170</Words>
  <Application>Microsoft Office PowerPoint</Application>
  <PresentationFormat>Экран (4:3)</PresentationFormat>
  <Paragraphs>76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57</cp:revision>
  <dcterms:created xsi:type="dcterms:W3CDTF">2018-08-27T07:41:47Z</dcterms:created>
  <dcterms:modified xsi:type="dcterms:W3CDTF">2019-01-07T08:21:44Z</dcterms:modified>
</cp:coreProperties>
</file>