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9" r:id="rId5"/>
    <p:sldId id="268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2" name="Picture 4" descr="http://img.xooimage.com/files110/b/5/5/0_5af0f_7f4c0b29_xl-4c2438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1" y="1052736"/>
            <a:ext cx="5616624" cy="4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339752" y="422108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Щербакова Е.В.</a:t>
            </a:r>
          </a:p>
          <a:p>
            <a:pPr algn="ctr"/>
            <a:r>
              <a:rPr lang="ru-RU" dirty="0"/>
              <a:t>МАОУ СОШ № 2</a:t>
            </a:r>
          </a:p>
          <a:p>
            <a:pPr algn="ctr"/>
            <a:r>
              <a:rPr lang="ru-RU" dirty="0"/>
              <a:t>г. Реж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lxua-ring10.akamaized.net/images_slandocomua/438703814_1_644x461_yuridicheskaya-konsultatsiya-vash-yurist-dneprodzerzhinsk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3838" y="4653136"/>
            <a:ext cx="23125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-fotki.yandex.ru/get/6609/16969765.47/0_68d92_74b0695e_ori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7563" y="-1197897"/>
            <a:ext cx="6890970" cy="92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609/16969765.47/0_68d92_74b0695e_orig.png" TargetMode="External"/><Relationship Id="rId2" Type="http://schemas.openxmlformats.org/officeDocument/2006/relationships/hyperlink" Target="http://ramki-photoshop.ru/fon/svetyj/fon3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lxua-ring10.akamaized.net/images_slandocomua/438703814_1_644x461_yuridicheskaya-konsultatsiya-vash-yurist-dneprodzerzhinsk.jpg" TargetMode="External"/><Relationship Id="rId4" Type="http://schemas.openxmlformats.org/officeDocument/2006/relationships/hyperlink" Target="http://img.xooimage.com/files110/b/5/5/0_5af0f_7f4c0b29_xl-4c2438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Урок литературного чтения </a:t>
            </a:r>
            <a:r>
              <a:rPr lang="ru-RU" sz="2000" dirty="0">
                <a:latin typeface="+mn-lt"/>
              </a:rPr>
              <a:t> </a:t>
            </a:r>
            <a:br>
              <a:rPr lang="ru-RU" sz="2000" dirty="0">
                <a:latin typeface="+mn-lt"/>
              </a:rPr>
            </a:br>
            <a:r>
              <a:rPr lang="ru-RU" sz="3600" dirty="0">
                <a:latin typeface="+mn-lt"/>
              </a:rPr>
              <a:t>1 класс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70000" lnSpcReduction="20000"/>
          </a:bodyPr>
          <a:lstStyle/>
          <a:p>
            <a:endParaRPr lang="ru-RU" sz="3600" dirty="0"/>
          </a:p>
          <a:p>
            <a:pPr marL="0" indent="0">
              <a:buNone/>
            </a:pPr>
            <a:r>
              <a:rPr lang="ru-RU" sz="3600" dirty="0"/>
              <a:t>              </a:t>
            </a:r>
          </a:p>
          <a:p>
            <a:pPr marL="0" indent="0">
              <a:buNone/>
            </a:pPr>
            <a:r>
              <a:rPr lang="ru-RU" sz="3600" dirty="0"/>
              <a:t>              </a:t>
            </a:r>
            <a:r>
              <a:rPr lang="ru-RU" sz="5700" dirty="0" err="1"/>
              <a:t>К.Д.Ушинский</a:t>
            </a:r>
            <a:r>
              <a:rPr lang="ru-RU" sz="5700" dirty="0"/>
              <a:t> « Лиса и козёл»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600" dirty="0"/>
              <a:t>                                                                                                  Дедюхина М.В. </a:t>
            </a:r>
            <a:br>
              <a:rPr lang="ru-RU" sz="1600" dirty="0"/>
            </a:br>
            <a:r>
              <a:rPr lang="ru-RU" sz="1600" dirty="0"/>
              <a:t>                                                                                МОУ « </a:t>
            </a:r>
            <a:r>
              <a:rPr lang="ru-RU" sz="1600" dirty="0" err="1"/>
              <a:t>Верхнесинячихинская</a:t>
            </a:r>
            <a:r>
              <a:rPr lang="ru-RU" sz="1600" dirty="0"/>
              <a:t> СОШ №3»</a:t>
            </a:r>
            <a:br>
              <a:rPr lang="ru-RU" sz="1600" dirty="0"/>
            </a:br>
            <a:r>
              <a:rPr lang="ru-RU" sz="1600" dirty="0"/>
              <a:t>                                                                                                       Алапаевское МО </a:t>
            </a:r>
          </a:p>
        </p:txBody>
      </p:sp>
    </p:spTree>
    <p:extLst>
      <p:ext uri="{BB962C8B-B14F-4D97-AF65-F5344CB8AC3E}">
        <p14:creationId xmlns:p14="http://schemas.microsoft.com/office/powerpoint/2010/main" val="34777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/>
              <a:t>Сказка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народная   авторская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7F6332E-8F0B-4FC5-ACFD-CFBCC9927017}"/>
              </a:ext>
            </a:extLst>
          </p:cNvPr>
          <p:cNvCxnSpPr>
            <a:cxnSpLocks/>
          </p:cNvCxnSpPr>
          <p:nvPr/>
        </p:nvCxnSpPr>
        <p:spPr>
          <a:xfrm>
            <a:off x="5076056" y="3183967"/>
            <a:ext cx="36004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F10DEEF-66D7-4DA4-B64D-2F4B45BB0EF1}"/>
              </a:ext>
            </a:extLst>
          </p:cNvPr>
          <p:cNvCxnSpPr>
            <a:cxnSpLocks/>
          </p:cNvCxnSpPr>
          <p:nvPr/>
        </p:nvCxnSpPr>
        <p:spPr>
          <a:xfrm flipH="1">
            <a:off x="3635896" y="3123332"/>
            <a:ext cx="448048" cy="49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9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11832-0773-4E0E-BC5B-82C34669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Лиса и рак   Лиса и тетерев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E86327-7DEF-4112-8704-970B4FA3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1417637"/>
            <a:ext cx="2947864" cy="47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D288FCE-762C-46FB-90D1-8790BA7C9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10" y="1417637"/>
            <a:ext cx="4633619" cy="46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0774A-53A1-4DF2-BC98-B26D883A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Авторские сказки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3F2CA48-EC64-4EA8-B6D8-1DC2A4F00D1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44824"/>
          <a:ext cx="8229600" cy="4392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5415402"/>
                    </a:ext>
                  </a:extLst>
                </a:gridCol>
              </a:tblGrid>
              <a:tr h="4392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Авторские сказки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09472980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4F3A5591-C7EB-4A6F-ABD2-2703754A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86800" cy="50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F6655-3BE6-430D-9D30-3EF8C39E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3A3BD97-DD34-4B01-9A8A-7406DA6B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3122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3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Интернет-источники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>
                <a:hlinkClick r:id="rId2"/>
              </a:rPr>
              <a:t>http://ramki-photoshop.ru/fon/svetyj/fon34.jpg</a:t>
            </a:r>
            <a:r>
              <a:rPr lang="ru-RU" sz="1500" dirty="0"/>
              <a:t> - фон</a:t>
            </a:r>
          </a:p>
          <a:p>
            <a:r>
              <a:rPr lang="en-US" sz="1500" dirty="0">
                <a:hlinkClick r:id="rId3"/>
              </a:rPr>
              <a:t>http://img-fotki.yandex.ru/get/6609/16969765.47/0_68d92_74b0695e_orig.png</a:t>
            </a:r>
            <a:r>
              <a:rPr lang="ru-RU" sz="1500" dirty="0"/>
              <a:t> - рамка</a:t>
            </a:r>
          </a:p>
          <a:p>
            <a:r>
              <a:rPr lang="en-US" sz="1500" dirty="0">
                <a:hlinkClick r:id="rId4"/>
              </a:rPr>
              <a:t>http://img.xooimage.com/files110/b/5/5/0_5af0f_7f4c0b29_xl-4c24389.jpg</a:t>
            </a:r>
            <a:endParaRPr lang="ru-RU" sz="1500" dirty="0"/>
          </a:p>
          <a:p>
            <a:r>
              <a:rPr lang="en-US" sz="1500" dirty="0">
                <a:hlinkClick r:id="rId5"/>
              </a:rPr>
              <a:t>https://olxua-ring10.akamaized.net/images_slandocomua/438703814_1_644x461_yuridicheskaya-konsultatsiya-vash-yurist-dneprodzerzhinsk.jpg</a:t>
            </a:r>
            <a:endParaRPr lang="ru-RU" sz="1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204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Monotype Corsiva</vt:lpstr>
      <vt:lpstr>Тема Office</vt:lpstr>
      <vt:lpstr>Урок литературного чтения   1 класс </vt:lpstr>
      <vt:lpstr>Сказка  народная   авторская</vt:lpstr>
      <vt:lpstr>Лиса и рак   Лиса и тетерев</vt:lpstr>
      <vt:lpstr>Авторские сказки</vt:lpstr>
      <vt:lpstr>Презентация PowerPoint</vt:lpstr>
      <vt:lpstr>Интернет-источники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marina.dediuhina2010@yandex.ru</cp:lastModifiedBy>
  <cp:revision>11</cp:revision>
  <dcterms:created xsi:type="dcterms:W3CDTF">2017-11-17T15:21:42Z</dcterms:created>
  <dcterms:modified xsi:type="dcterms:W3CDTF">2023-02-27T13:20:10Z</dcterms:modified>
</cp:coreProperties>
</file>