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  <p:sldId id="257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3997341_gas-kvas-com-p-risunok-na-temu-natsionalnosti-rossii-4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25098" y1="87561" x2="25098" y2="87561"/>
                        <a14:backgroundMark x1="32617" y1="17932" x2="32617" y2="17932"/>
                        <a14:backgroundMark x1="57520" y1="12763" x2="57520" y2="12763"/>
                        <a14:backgroundMark x1="94629" y1="16317" x2="94629" y2="16317"/>
                        <a14:backgroundMark x1="97070" y1="50565" x2="97070" y2="50565"/>
                        <a14:backgroundMark x1="92676" y1="93215" x2="92676" y2="93215"/>
                        <a14:backgroundMark x1="72070" y1="92730" x2="72070" y2="92730"/>
                        <a14:backgroundMark x1="31738" y1="95800" x2="32129" y2="95638"/>
                        <a14:backgroundMark x1="3320" y1="54604" x2="3320" y2="54604"/>
                        <a14:backgroundMark x1="7227" y1="11632" x2="7227" y2="11632"/>
                        <a14:backgroundMark x1="25586" y1="2100" x2="25586" y2="2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84"/>
            <a:ext cx="9144000" cy="55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7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dzeninfra.ru/get-zen_doc/3683658/pub_5f05c46c24d73c094b7d1932_5f05cc0808adad135fb7f2b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2" y="908720"/>
            <a:ext cx="8064896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39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vecher.kz/uploads/images/2021/03/image_750x_6054d088305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02870" cy="52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5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1407" y="188640"/>
            <a:ext cx="3881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Масленица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s://www.pravmir.ru/wp-content/uploads/tilda/21765/pages/115813/d187252e-9e00-460f-9dfc-537ba377dbec__2832a60e0014ef1e84fb514fc10cd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01" y="1268760"/>
            <a:ext cx="7295803" cy="48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06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lmode.ru/uploads/posts/2022-02/1644890660_1-almode-ru-p-russkii-prazdnik-maslenits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019914" cy="53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3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vplate.ru/images/article/orig/2020/07/kakim-dolzhen-byt-naryad-na-masleni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1573" cy="469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8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радиции казахского народа - Школа Искусств и Дизайна имени А. Кастеев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6" y="1048271"/>
            <a:ext cx="7837904" cy="539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24941"/>
            <a:ext cx="3342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Сабантуй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56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абантуй картинки для дет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3" t="36063" r="281" b="-13228"/>
          <a:stretch/>
        </p:blipFill>
        <p:spPr bwMode="auto">
          <a:xfrm>
            <a:off x="611560" y="620688"/>
            <a:ext cx="777686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3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ukmor-rt.ru/images/uploads/photo/2018/6/18/7e35ed26fafbb0d942ab6d38856c4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3140"/>
            <a:ext cx="7702824" cy="51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3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amkak-rukami.ru/wp-content/uploads/0/2/f/02f1189eadb9a3a0adca7684178a92b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4616" r="74036" b="75726"/>
          <a:stretch/>
        </p:blipFill>
        <p:spPr bwMode="auto">
          <a:xfrm>
            <a:off x="971600" y="1052736"/>
            <a:ext cx="7028443" cy="496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188640"/>
            <a:ext cx="266893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Сурхури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4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ng72.ru/sites/default/files/userfiles/images/image-01-2017/zz9oog5ssm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612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5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balthazar.club/uploads/posts/2023-02/1675447905_balthazar-club-p-chuvashskii-pirog-instagra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1000"/>
            <a:ext cx="756872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9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mycdn.me/i?r=AzEPZsRbOZEKgBhR0XGMT1Rk7b0FAQuTh4_HutQBSiHpB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18267" cy="581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7" y="260648"/>
            <a:ext cx="2319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Наурыз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f.azh.kz/news/083/773/67736239b0c225a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047484" cy="458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1333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4</Words>
  <Application>Microsoft Office PowerPoint</Application>
  <PresentationFormat>Экран (4:3)</PresentationFormat>
  <Paragraphs>4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DS341</dc:creator>
  <cp:lastModifiedBy>DS341</cp:lastModifiedBy>
  <cp:revision>7</cp:revision>
  <dcterms:created xsi:type="dcterms:W3CDTF">2023-11-21T10:00:09Z</dcterms:created>
  <dcterms:modified xsi:type="dcterms:W3CDTF">2023-11-22T03:49:30Z</dcterms:modified>
</cp:coreProperties>
</file>