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88" r:id="rId3"/>
    <p:sldId id="294" r:id="rId4"/>
    <p:sldId id="292" r:id="rId5"/>
    <p:sldId id="269" r:id="rId6"/>
    <p:sldId id="295" r:id="rId7"/>
    <p:sldId id="296" r:id="rId8"/>
    <p:sldId id="297" r:id="rId9"/>
    <p:sldId id="307" r:id="rId10"/>
    <p:sldId id="299" r:id="rId11"/>
    <p:sldId id="301" r:id="rId12"/>
    <p:sldId id="293" r:id="rId13"/>
    <p:sldId id="302" r:id="rId14"/>
    <p:sldId id="303" r:id="rId15"/>
    <p:sldId id="300" r:id="rId16"/>
    <p:sldId id="304" r:id="rId17"/>
    <p:sldId id="305" r:id="rId18"/>
    <p:sldId id="306" r:id="rId19"/>
    <p:sldId id="298" r:id="rId20"/>
    <p:sldId id="308" r:id="rId21"/>
    <p:sldId id="309" r:id="rId22"/>
    <p:sldId id="289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читель" initials="У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0C68-B044-4401-B0C4-B4BA0017A54B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AB0D0-0B76-4C84-A032-E38130987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0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6BE5AF-57F0-481E-B4EA-46BCB90E2B04}" type="slidenum">
              <a:rPr lang="ru-RU" altLang="ru-RU" smtClean="0"/>
              <a:pPr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DBB6-18F8-4425-BF6B-7B950472DF1C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D543-A275-413F-B430-571AAD4B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DBB6-18F8-4425-BF6B-7B950472DF1C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D543-A275-413F-B430-571AAD4B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DBB6-18F8-4425-BF6B-7B950472DF1C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D543-A275-413F-B430-571AAD4B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DBB6-18F8-4425-BF6B-7B950472DF1C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D543-A275-413F-B430-571AAD4B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DBB6-18F8-4425-BF6B-7B950472DF1C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D543-A275-413F-B430-571AAD4B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DBB6-18F8-4425-BF6B-7B950472DF1C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D543-A275-413F-B430-571AAD4B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DBB6-18F8-4425-BF6B-7B950472DF1C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D543-A275-413F-B430-571AAD4B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DBB6-18F8-4425-BF6B-7B950472DF1C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D543-A275-413F-B430-571AAD4B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DBB6-18F8-4425-BF6B-7B950472DF1C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D543-A275-413F-B430-571AAD4B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DBB6-18F8-4425-BF6B-7B950472DF1C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D543-A275-413F-B430-571AAD4B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DBB6-18F8-4425-BF6B-7B950472DF1C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D543-A275-413F-B430-571AAD4B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CDBB6-18F8-4425-BF6B-7B950472DF1C}" type="datetimeFigureOut">
              <a:rPr lang="ru-RU" smtClean="0"/>
              <a:pPr/>
              <a:t>09.05.2024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D543-A275-413F-B430-571AAD4B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Учимся рассуждать. Помощники речи.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1571612"/>
            <a:ext cx="1066800" cy="962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4357694"/>
            <a:ext cx="4745277" cy="1924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1714488"/>
            <a:ext cx="10668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26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846" y="38122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Послушайте стихотворение: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Пройти пустыню – не пустяк. 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Ступаю осторожно... 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Тут можно три часа бродить, 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Зато уж ноги промочить 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В пустыне невозможно.</a:t>
            </a: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sz="2000" dirty="0"/>
              <a:t>О чем говорится в данном стихотворении?</a:t>
            </a:r>
          </a:p>
          <a:p>
            <a:r>
              <a:rPr lang="ru-RU" sz="2000" dirty="0"/>
              <a:t>-Почему нельзя промочить ноги в пустыне?</a:t>
            </a:r>
          </a:p>
          <a:p>
            <a:r>
              <a:rPr lang="ru-RU" sz="2000" dirty="0"/>
              <a:t>- Прочитайте стихотворение выразительно. Повторите про себя стихотворение.</a:t>
            </a:r>
          </a:p>
          <a:p>
            <a:r>
              <a:rPr lang="ru-RU" sz="2000" dirty="0"/>
              <a:t>-Ребята, вы несколько раз прослушали стихотворение. Давайте попробуем воспроизвести его по памяти.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212976"/>
            <a:ext cx="887363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sz="2800" dirty="0">
                <a:solidFill>
                  <a:srgbClr val="FF0000"/>
                </a:solidFill>
              </a:rPr>
              <a:t>Ребята, когда вы слышите слово «пустыня», что вам представляется?</a:t>
            </a:r>
          </a:p>
          <a:p>
            <a:r>
              <a:rPr lang="ru-RU" sz="2800" dirty="0">
                <a:solidFill>
                  <a:srgbClr val="FF0000"/>
                </a:solidFill>
              </a:rPr>
              <a:t>- А как вы думаете, есть ли в пустыне животные?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7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615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</a:t>
            </a:r>
            <a:r>
              <a:rPr lang="ru-RU" sz="2000" dirty="0"/>
              <a:t>Вы наверное уже догадались, о чем мы с вами поговорим на уроке?</a:t>
            </a:r>
          </a:p>
          <a:p>
            <a:r>
              <a:rPr lang="ru-RU" sz="2000" dirty="0"/>
              <a:t>-Да, мы сегодня на уроке будем говорить о пустыне, есть ли в ней жизнь. И научимся подбирать слова, которые наиболее точно передают главную мысль.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А начать наше занятие я хочу словами пословицы:</a:t>
            </a:r>
          </a:p>
          <a:p>
            <a:pPr algn="ctr"/>
            <a:r>
              <a:rPr lang="ru-RU" sz="2000" dirty="0"/>
              <a:t> </a:t>
            </a:r>
            <a:r>
              <a:rPr lang="ru-RU" sz="4000" dirty="0">
                <a:solidFill>
                  <a:srgbClr val="0070C0"/>
                </a:solidFill>
              </a:rPr>
              <a:t>«Думай дважды, говори раз»</a:t>
            </a:r>
            <a:r>
              <a:rPr lang="ru-RU" sz="2000" dirty="0"/>
              <a:t>.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r>
              <a:rPr lang="ru-RU" sz="2000" dirty="0"/>
              <a:t> - Как вы её понимаете? </a:t>
            </a:r>
          </a:p>
          <a:p>
            <a:r>
              <a:rPr lang="ru-RU" sz="2000" dirty="0"/>
              <a:t>- Подберите близкое по значению слово.</a:t>
            </a:r>
          </a:p>
          <a:p>
            <a:r>
              <a:rPr lang="ru-RU" sz="2000" dirty="0"/>
              <a:t>- Что значит "рассуждать"?</a:t>
            </a:r>
          </a:p>
          <a:p>
            <a:r>
              <a:rPr lang="ru-RU" sz="2000" dirty="0"/>
              <a:t>-Для чего мы учимся рассуждать?</a:t>
            </a:r>
          </a:p>
          <a:p>
            <a:r>
              <a:rPr lang="ru-RU" sz="2000" dirty="0"/>
              <a:t>-Как это нам поможет в будущем?</a:t>
            </a:r>
          </a:p>
          <a:p>
            <a:r>
              <a:rPr lang="ru-RU" sz="2000" dirty="0"/>
              <a:t>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3284984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Тема занятия "Учимся рассуждать"</a:t>
            </a:r>
          </a:p>
        </p:txBody>
      </p:sp>
    </p:spTree>
    <p:extLst>
      <p:ext uri="{BB962C8B-B14F-4D97-AF65-F5344CB8AC3E}">
        <p14:creationId xmlns:p14="http://schemas.microsoft.com/office/powerpoint/2010/main" val="227862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Работа в группах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3744416" cy="252028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4752528" cy="4392488"/>
          </a:xfrm>
        </p:spPr>
      </p:pic>
    </p:spTree>
    <p:extLst>
      <p:ext uri="{BB962C8B-B14F-4D97-AF65-F5344CB8AC3E}">
        <p14:creationId xmlns:p14="http://schemas.microsoft.com/office/powerpoint/2010/main" val="197581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04152"/>
            <a:ext cx="9036496" cy="4861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Разминка: Вставьте в предложения подходящие по смыслу слова.</a:t>
            </a:r>
            <a:endParaRPr lang="ru-RU" sz="16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Началась   сильная   гроза. .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Погода с утра стояла пасмурная.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 небо выплыло яркое солнышко . 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Прилетели из жарких  стран жаворонки. 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340768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132856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852936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673712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8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Осенью я люблю гулять в парке. Иду по дорожке, а под моими ногами тихо (</a:t>
            </a:r>
            <a:r>
              <a:rPr lang="ru-RU" sz="4400" dirty="0">
                <a:solidFill>
                  <a:schemeClr val="accent6"/>
                </a:solidFill>
              </a:rPr>
              <a:t>шумят, шелестят, хрустят, трещат, шуршат</a:t>
            </a:r>
            <a:r>
              <a:rPr lang="ru-RU" sz="4400" dirty="0"/>
              <a:t>) опавшие листья.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-Ребята, давайте подведем итог, чтобы выразить мысль и построить предложение, что мы должны уметь?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Ребята, подберите наиболее точные слова в предложении, что было понятно, о чем говорится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099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2829" y="2967335"/>
            <a:ext cx="4498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физминутка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076"/>
            <a:ext cx="9036496" cy="281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2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Да, ребята, чтобы точно выразить свою мысль, мы должны уметь рассуждать, думать и подбирать наиболее точные и понятные слова. </a:t>
            </a:r>
          </a:p>
          <a:p>
            <a:pPr algn="ctr"/>
            <a:r>
              <a:rPr lang="ru-RU" sz="2000" dirty="0"/>
              <a:t>-Я  прочту вам текст о пустыне и её жителях </a:t>
            </a:r>
          </a:p>
          <a:p>
            <a:pPr algn="ctr"/>
            <a:endParaRPr lang="ru-RU" sz="4800" dirty="0"/>
          </a:p>
          <a:p>
            <a:pPr algn="ctr"/>
            <a:endParaRPr lang="ru-RU" sz="4800" dirty="0"/>
          </a:p>
          <a:p>
            <a:pPr algn="ctr"/>
            <a:endParaRPr lang="ru-RU" sz="4800" dirty="0"/>
          </a:p>
          <a:p>
            <a:pPr algn="ctr"/>
            <a:r>
              <a:rPr lang="ru-RU" sz="4800" dirty="0"/>
              <a:t>«Пустыня днём и ночью». </a:t>
            </a:r>
          </a:p>
          <a:p>
            <a:pPr algn="ctr"/>
            <a:endParaRPr lang="ru-RU" sz="4800" dirty="0"/>
          </a:p>
          <a:p>
            <a:pPr algn="ctr"/>
            <a:r>
              <a:rPr lang="ru-RU" sz="2400" dirty="0"/>
              <a:t>Вы, ребята, внимательно слушаете и следите за содержанием. В тексте есть слово, которое употреблено неудачно, неточно. Вы должны найти данное предложение и заменить слово на более точное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1411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3"/>
            <a:ext cx="9036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>
              <a:solidFill>
                <a:schemeClr val="accent6"/>
              </a:solidFill>
            </a:endParaRPr>
          </a:p>
          <a:p>
            <a:pPr algn="ctr"/>
            <a:endParaRPr lang="ru-RU" sz="5400" b="1" dirty="0">
              <a:solidFill>
                <a:schemeClr val="accent6"/>
              </a:solidFill>
            </a:endParaRPr>
          </a:p>
          <a:p>
            <a:pPr algn="ctr"/>
            <a:r>
              <a:rPr lang="ru-RU" sz="5400" b="1" dirty="0">
                <a:solidFill>
                  <a:schemeClr val="accent6"/>
                </a:solidFill>
              </a:rPr>
              <a:t>Где двое работают, там и песня слышна «</a:t>
            </a:r>
          </a:p>
          <a:p>
            <a:endParaRPr lang="ru-RU" sz="5400" b="1" dirty="0">
              <a:solidFill>
                <a:schemeClr val="accent6"/>
              </a:solidFill>
            </a:endParaRPr>
          </a:p>
          <a:p>
            <a:endParaRPr lang="ru-RU" sz="5400" b="1" dirty="0">
              <a:solidFill>
                <a:schemeClr val="accent6"/>
              </a:solidFill>
            </a:endParaRPr>
          </a:p>
          <a:p>
            <a:pPr algn="ctr"/>
            <a:r>
              <a:rPr lang="ru-RU" sz="5400" b="1" dirty="0">
                <a:solidFill>
                  <a:schemeClr val="accent6"/>
                </a:solidFill>
              </a:rPr>
              <a:t> </a:t>
            </a:r>
            <a:r>
              <a:rPr lang="ru-RU" dirty="0"/>
              <a:t>(Работа парами по тексту)</a:t>
            </a:r>
          </a:p>
        </p:txBody>
      </p:sp>
    </p:spTree>
    <p:extLst>
      <p:ext uri="{BB962C8B-B14F-4D97-AF65-F5344CB8AC3E}">
        <p14:creationId xmlns:p14="http://schemas.microsoft.com/office/powerpoint/2010/main" val="2797907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5252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800" b="1" dirty="0">
                <a:solidFill>
                  <a:srgbClr val="000000"/>
                </a:solidFill>
              </a:rPr>
              <a:t>Пустыня днём и ночью</a:t>
            </a:r>
          </a:p>
          <a:p>
            <a:r>
              <a:rPr lang="ru-RU" sz="2800" b="1" dirty="0">
                <a:solidFill>
                  <a:srgbClr val="000000"/>
                </a:solidFill>
              </a:rPr>
              <a:t>   Пустыня днем действительно оправдывает своё название – никем не заселенная земля. Но следы на земле (песке) показывают, что животные в пустыне есть, просто они прячутся. Ведь днем маленькому телу жука или паука достаточно одного прикосновения к раскаленному песку, чтобы погибнуть. Всем насекомым в пустыне нужны длинные ноги, которые избавляют их от ожога. </a:t>
            </a:r>
          </a:p>
          <a:p>
            <a:r>
              <a:rPr lang="ru-RU" sz="2800" b="1" dirty="0">
                <a:solidFill>
                  <a:srgbClr val="000000"/>
                </a:solidFill>
              </a:rPr>
              <a:t>   Змеи и ящерицы могут немного погулять по песку днем, но, так как в это время нечем поживиться, они тоже прячутся в норки.</a:t>
            </a:r>
          </a:p>
          <a:p>
            <a:r>
              <a:rPr lang="ru-RU" sz="2800" b="1" dirty="0">
                <a:solidFill>
                  <a:srgbClr val="000000"/>
                </a:solidFill>
              </a:rPr>
              <a:t>    Пустынные жители стараются все дела отложить на ночь – тогда пустыня оживает.</a:t>
            </a:r>
          </a:p>
        </p:txBody>
      </p:sp>
    </p:spTree>
    <p:extLst>
      <p:ext uri="{BB962C8B-B14F-4D97-AF65-F5344CB8AC3E}">
        <p14:creationId xmlns:p14="http://schemas.microsoft.com/office/powerpoint/2010/main" val="109609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-Ребята, перечитайте текст про себя вдумчиво.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- Проверим. Рассуждаем.</a:t>
            </a:r>
          </a:p>
          <a:p>
            <a:r>
              <a:rPr lang="ru-RU" sz="2400" dirty="0">
                <a:solidFill>
                  <a:srgbClr val="000000"/>
                </a:solidFill>
              </a:rPr>
              <a:t>- Ответьте на вопросы после текста.</a:t>
            </a:r>
          </a:p>
          <a:p>
            <a:r>
              <a:rPr lang="ru-RU" sz="2400" dirty="0">
                <a:solidFill>
                  <a:srgbClr val="000000"/>
                </a:solidFill>
              </a:rPr>
              <a:t>-От чего прячутся днем пустынные животные? </a:t>
            </a:r>
          </a:p>
          <a:p>
            <a:pPr algn="ctr"/>
            <a:r>
              <a:rPr lang="ru-RU" sz="3600" b="1" dirty="0">
                <a:solidFill>
                  <a:srgbClr val="000000"/>
                </a:solidFill>
              </a:rPr>
              <a:t>Выбери верный вариант ответа:</a:t>
            </a:r>
          </a:p>
          <a:p>
            <a:pPr algn="r"/>
            <a:r>
              <a:rPr lang="ru-RU" sz="3600" b="1" dirty="0">
                <a:solidFill>
                  <a:srgbClr val="000000"/>
                </a:solidFill>
              </a:rPr>
              <a:t>-от врагов;</a:t>
            </a:r>
          </a:p>
          <a:p>
            <a:pPr algn="r"/>
            <a:r>
              <a:rPr lang="ru-RU" sz="3600" b="1" dirty="0">
                <a:solidFill>
                  <a:srgbClr val="000000"/>
                </a:solidFill>
              </a:rPr>
              <a:t>- от жары;</a:t>
            </a:r>
          </a:p>
          <a:p>
            <a:pPr algn="r"/>
            <a:r>
              <a:rPr lang="ru-RU" sz="3600" b="1" dirty="0">
                <a:solidFill>
                  <a:srgbClr val="000000"/>
                </a:solidFill>
              </a:rPr>
              <a:t>- от людей.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6804248" cy="437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04248" y="5229200"/>
            <a:ext cx="2339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Почему у пустынных насекомых длинные ноги?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65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3000372"/>
            <a:ext cx="5667375" cy="2381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1000108"/>
            <a:ext cx="5715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С таким </a:t>
            </a:r>
            <a:r>
              <a:rPr lang="ru-RU" sz="4400" b="1" dirty="0">
                <a:solidFill>
                  <a:srgbClr val="FF0000"/>
                </a:solidFill>
              </a:rPr>
              <a:t>настроением  я начинаю урок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933450" cy="76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48072"/>
            <a:ext cx="933450" cy="76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52" y="177504"/>
            <a:ext cx="933450" cy="76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90514"/>
            <a:ext cx="933450" cy="76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70" y="1010072"/>
            <a:ext cx="93345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-Ребята, вы уже знаете, что для выражения своих мыслей, нужно правильно подбирать слова. Мы сейчас прочитали произведение, узнали, что пустыня оживает ночью. Предположите, что происходит ночью в пустыне, что делают животные, как себя ведут. Напишите несколько предложений о жизни в пустыне ночью. Помните, что нужно подбирать точные и понятные слова. </a:t>
            </a:r>
          </a:p>
          <a:p>
            <a:r>
              <a:rPr lang="ru-RU" sz="3200" dirty="0">
                <a:solidFill>
                  <a:srgbClr val="000000"/>
                </a:solidFill>
              </a:rPr>
              <a:t>-Те ребята, которые затрудняются написать о жизни в пустыне ночью, изобразите это на ваших рисунках.</a:t>
            </a:r>
          </a:p>
        </p:txBody>
      </p:sp>
    </p:spTree>
    <p:extLst>
      <p:ext uri="{BB962C8B-B14F-4D97-AF65-F5344CB8AC3E}">
        <p14:creationId xmlns:p14="http://schemas.microsoft.com/office/powerpoint/2010/main" val="2340281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dirty="0"/>
              <a:t>Какие задачи мы ставили на урок? </a:t>
            </a:r>
          </a:p>
          <a:p>
            <a:pPr marL="571500" indent="-571500">
              <a:buFontTx/>
              <a:buChar char="-"/>
            </a:pPr>
            <a:endParaRPr lang="ru-RU" sz="3600" dirty="0"/>
          </a:p>
          <a:p>
            <a:r>
              <a:rPr lang="ru-RU" sz="3600" dirty="0"/>
              <a:t>-Для чего мы учимся рассуждать?</a:t>
            </a:r>
          </a:p>
          <a:p>
            <a:endParaRPr lang="ru-RU" sz="3600" dirty="0"/>
          </a:p>
          <a:p>
            <a:pPr marL="571500" indent="-571500">
              <a:buFontTx/>
              <a:buChar char="-"/>
            </a:pPr>
            <a:r>
              <a:rPr lang="ru-RU" sz="3600" dirty="0"/>
              <a:t>Чтобы выразить мысль и построить предложение, что мы должны уметь?</a:t>
            </a:r>
          </a:p>
          <a:p>
            <a:pPr marL="571500" indent="-571500">
              <a:buFontTx/>
              <a:buChar char="-"/>
            </a:pPr>
            <a:endParaRPr lang="ru-RU" sz="3600" dirty="0"/>
          </a:p>
          <a:p>
            <a:r>
              <a:rPr lang="ru-RU" sz="3600" dirty="0"/>
              <a:t>-Для чего мы должны уметь подбирать наиболее точные слова?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11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9913" y="986619"/>
            <a:ext cx="3008313" cy="46910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Урок полезен, всё понятно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Лишь кое-что чуть-чуть неясно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Ещё придется потрудиться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Да! Трудно всё-таки учиться!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58" y="2333177"/>
            <a:ext cx="1347139" cy="14660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16" y="3851391"/>
            <a:ext cx="1714500" cy="1714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04" y="5301208"/>
            <a:ext cx="1682632" cy="155679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04" y="836713"/>
            <a:ext cx="1468596" cy="1296144"/>
          </a:xfrm>
        </p:spPr>
      </p:pic>
    </p:spTree>
    <p:extLst>
      <p:ext uri="{BB962C8B-B14F-4D97-AF65-F5344CB8AC3E}">
        <p14:creationId xmlns:p14="http://schemas.microsoft.com/office/powerpoint/2010/main" val="931929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59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Спасибо за работу на уроке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5400600" cy="4248472"/>
          </a:xfrm>
        </p:spPr>
      </p:pic>
    </p:spTree>
    <p:extLst>
      <p:ext uri="{BB962C8B-B14F-4D97-AF65-F5344CB8AC3E}">
        <p14:creationId xmlns:p14="http://schemas.microsoft.com/office/powerpoint/2010/main" val="246934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5952" y="404664"/>
            <a:ext cx="6246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Прозвенел звонок веселый.</a:t>
            </a:r>
          </a:p>
          <a:p>
            <a:r>
              <a:rPr lang="ru-RU" sz="3600" b="1" dirty="0"/>
              <a:t>Мы начать урок готовы.</a:t>
            </a:r>
          </a:p>
          <a:p>
            <a:r>
              <a:rPr lang="ru-RU" sz="3600" b="1" dirty="0"/>
              <a:t>Будем слушать, рассуждать,</a:t>
            </a:r>
          </a:p>
          <a:p>
            <a:r>
              <a:rPr lang="ru-RU" sz="3600" b="1" dirty="0"/>
              <a:t>И друг другу помогать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64904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Прежде чем начать урок давайте вспомним некоторые правила поведения на уроке:</a:t>
            </a:r>
            <a:br>
              <a:rPr lang="ru-RU" sz="2000" b="1" dirty="0"/>
            </a:br>
            <a:r>
              <a:rPr lang="ru-RU" sz="2800" b="1" dirty="0">
                <a:solidFill>
                  <a:srgbClr val="FF0000"/>
                </a:solidFill>
              </a:rPr>
              <a:t>1. На уроке будь старательным,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Будь спокойным и внимательным.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2. Всё пиши, не отставая,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Слушай, не перебивая.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3. Говорите чётко, внятно,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Чтобы было всё понятно.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4. Если хочешь отвечать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Надо руку поднимать. </a:t>
            </a:r>
          </a:p>
        </p:txBody>
      </p:sp>
    </p:spTree>
    <p:extLst>
      <p:ext uri="{BB962C8B-B14F-4D97-AF65-F5344CB8AC3E}">
        <p14:creationId xmlns:p14="http://schemas.microsoft.com/office/powerpoint/2010/main" val="24548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Кому нужна речь?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8" y="1399485"/>
            <a:ext cx="3488893" cy="283688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4" y="4387588"/>
            <a:ext cx="3484717" cy="231342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095" y="1385748"/>
            <a:ext cx="3493227" cy="28703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56" y="4387588"/>
            <a:ext cx="3614704" cy="23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3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0871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4400" dirty="0"/>
              <a:t>Работа над четкостью речи, тренировка памяти.</a:t>
            </a:r>
          </a:p>
          <a:p>
            <a:pPr marL="0" indent="0">
              <a:buNone/>
            </a:pPr>
            <a:r>
              <a:rPr lang="ru-RU" sz="5400" dirty="0"/>
              <a:t>            </a:t>
            </a:r>
            <a:r>
              <a:rPr lang="ru-RU" sz="5400" i="1" dirty="0"/>
              <a:t>Уж тает снег</a:t>
            </a:r>
            <a:endParaRPr lang="ru-RU" sz="5400" dirty="0"/>
          </a:p>
          <a:p>
            <a:r>
              <a:rPr lang="ru-RU" sz="5400" i="1" dirty="0"/>
              <a:t>Уж тает снег, бегут ручьи,</a:t>
            </a:r>
            <a:endParaRPr lang="ru-RU" sz="5400" dirty="0"/>
          </a:p>
          <a:p>
            <a:r>
              <a:rPr lang="ru-RU" sz="5400" i="1" dirty="0"/>
              <a:t>В окно повеяло весною...</a:t>
            </a:r>
            <a:endParaRPr lang="ru-RU" sz="5400" dirty="0"/>
          </a:p>
          <a:p>
            <a:r>
              <a:rPr lang="ru-RU" sz="5400" i="1" dirty="0"/>
              <a:t>Засвищут скоро соловьи,</a:t>
            </a:r>
            <a:endParaRPr lang="ru-RU" sz="5400" dirty="0"/>
          </a:p>
          <a:p>
            <a:r>
              <a:rPr lang="ru-RU" sz="5400" i="1" dirty="0"/>
              <a:t>И лес оденется </a:t>
            </a:r>
            <a:r>
              <a:rPr lang="ru-RU" sz="5400" i="1" dirty="0" err="1"/>
              <a:t>листвою</a:t>
            </a:r>
            <a:r>
              <a:rPr lang="ru-RU" sz="5400" i="1" dirty="0"/>
              <a:t>!</a:t>
            </a:r>
            <a:endParaRPr lang="ru-RU" sz="5400" dirty="0"/>
          </a:p>
          <a:p>
            <a:r>
              <a:rPr lang="ru-RU" sz="5400" i="1" dirty="0"/>
              <a:t>Чиста небесная лазурь,</a:t>
            </a:r>
            <a:endParaRPr lang="ru-RU" sz="5400" dirty="0"/>
          </a:p>
          <a:p>
            <a:r>
              <a:rPr lang="ru-RU" sz="5400" i="1" dirty="0"/>
              <a:t>Теплей и ярче солнце стало,</a:t>
            </a:r>
            <a:endParaRPr lang="ru-RU" sz="5400" dirty="0"/>
          </a:p>
          <a:p>
            <a:r>
              <a:rPr lang="ru-RU" sz="5400" i="1" dirty="0"/>
              <a:t>Пора метелей злых и бурь</a:t>
            </a:r>
            <a:endParaRPr lang="ru-RU" sz="5400" dirty="0"/>
          </a:p>
          <a:p>
            <a:r>
              <a:rPr lang="ru-RU" sz="5400" i="1" dirty="0"/>
              <a:t>Опять надолго миновала...</a:t>
            </a:r>
            <a:endParaRPr lang="ru-RU" sz="5400" dirty="0"/>
          </a:p>
          <a:p>
            <a:pPr>
              <a:buNone/>
            </a:pP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896436"/>
            <a:ext cx="87849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	 </a:t>
            </a:r>
          </a:p>
          <a:p>
            <a:r>
              <a:rPr lang="ru-RU" dirty="0"/>
              <a:t>1</a:t>
            </a:r>
            <a:r>
              <a:rPr lang="ru-RU" sz="4000" dirty="0">
                <a:solidFill>
                  <a:srgbClr val="FF0000"/>
                </a:solidFill>
              </a:rPr>
              <a:t>. Водовоз вез воду из-под водопада..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344"/>
            <a:ext cx="59531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59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95" y="4437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</a:t>
            </a:r>
            <a:r>
              <a:rPr lang="ru-RU" sz="4000" dirty="0">
                <a:solidFill>
                  <a:srgbClr val="FF0000"/>
                </a:solidFill>
              </a:rPr>
              <a:t>. Говори, говори, да не заговаривайся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" y="0"/>
            <a:ext cx="3027337" cy="439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86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8491"/>
            <a:ext cx="91440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Задание 1 . Как можно быстрее читай текст и подчёркивай названия предметов одной  чертой</a:t>
            </a:r>
            <a:r>
              <a:rPr lang="ru-RU" dirty="0"/>
              <a:t>.</a:t>
            </a:r>
            <a:endParaRPr lang="ru-RU" sz="3600" dirty="0"/>
          </a:p>
          <a:p>
            <a:pPr algn="ctr"/>
            <a:r>
              <a:rPr lang="ru-RU" sz="3600" dirty="0"/>
              <a:t>ИГРУШКИ</a:t>
            </a:r>
          </a:p>
          <a:p>
            <a:r>
              <a:rPr lang="ru-RU" sz="3600" dirty="0"/>
              <a:t>На ёлке детям подарили много игрушек. Кирюша получил юлу. Лиза получила большую куклу. Ваня был очень рад барабану. Малыши Вова и Миша получили кубики. Они тут же стали строить из них дом. Ребята дружно играли новыми игрушками.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Задание 2. Укажи количество подчёркнутых слов.</a:t>
            </a:r>
          </a:p>
          <a:p>
            <a:pPr algn="ctr"/>
            <a:r>
              <a:rPr lang="ru-RU" sz="2000" dirty="0"/>
              <a:t>1 строка	2 строка	3 строка	4 строка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26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763713" y="476250"/>
            <a:ext cx="5226050" cy="81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1252B4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Диктант № 8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971550" y="2319338"/>
            <a:ext cx="7129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1. Мы жили возле берёзовой рощи.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71550" y="2306638"/>
            <a:ext cx="6856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2. Небо покрылось серыми тучами.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971550" y="2306638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3. Дети посадили во дворе акацию.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960438" y="2306638"/>
            <a:ext cx="7067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4. Бабушка купила внуку букварь. 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971550" y="2306638"/>
            <a:ext cx="7391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5. Землю согрело тёплое солнышко. </a:t>
            </a:r>
          </a:p>
        </p:txBody>
      </p:sp>
    </p:spTree>
    <p:extLst>
      <p:ext uri="{BB962C8B-B14F-4D97-AF65-F5344CB8AC3E}">
        <p14:creationId xmlns:p14="http://schemas.microsoft.com/office/powerpoint/2010/main" val="4036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xit" presetSubtype="16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xit" presetSubtype="1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xit" presetSubtype="1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xit" presetSubtype="1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xit" presetSubtype="1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1" grpId="1"/>
      <p:bldP spid="37892" grpId="0"/>
      <p:bldP spid="37892" grpId="1"/>
      <p:bldP spid="37893" grpId="0"/>
      <p:bldP spid="37893" grpId="1"/>
      <p:bldP spid="37894" grpId="0"/>
      <p:bldP spid="37894" grpId="1"/>
      <p:bldP spid="37895" grpId="0"/>
      <p:bldP spid="3789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993</Words>
  <Application>Microsoft Office PowerPoint</Application>
  <PresentationFormat>Экран (4:3)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Тема Office</vt:lpstr>
      <vt:lpstr>Учимся рассуждать. Помощники речи.</vt:lpstr>
      <vt:lpstr>Презентация PowerPoint</vt:lpstr>
      <vt:lpstr>Презентация PowerPoint</vt:lpstr>
      <vt:lpstr>Кому нужна речь?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Спасибо за работу на уроке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 РАЗВИТИЯ РЕЧИ</dc:title>
  <dc:creator>АНДРЕЙ</dc:creator>
  <cp:lastModifiedBy>Мария</cp:lastModifiedBy>
  <cp:revision>112</cp:revision>
  <dcterms:created xsi:type="dcterms:W3CDTF">2013-09-11T01:37:55Z</dcterms:created>
  <dcterms:modified xsi:type="dcterms:W3CDTF">2024-05-09T16:35:34Z</dcterms:modified>
</cp:coreProperties>
</file>