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91" r:id="rId4"/>
    <p:sldId id="259" r:id="rId5"/>
    <p:sldId id="262" r:id="rId6"/>
    <p:sldId id="279" r:id="rId7"/>
    <p:sldId id="280" r:id="rId8"/>
    <p:sldId id="294" r:id="rId9"/>
    <p:sldId id="281" r:id="rId10"/>
    <p:sldId id="283" r:id="rId11"/>
    <p:sldId id="292" r:id="rId12"/>
    <p:sldId id="293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384" autoAdjust="0"/>
  </p:normalViewPr>
  <p:slideViewPr>
    <p:cSldViewPr>
      <p:cViewPr>
        <p:scale>
          <a:sx n="77" d="100"/>
          <a:sy n="77" d="100"/>
        </p:scale>
        <p:origin x="-117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42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ACE9-6928-4304-B0F9-345EFC5AC9CE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E6C8B-2D69-48EC-957D-5D5D69106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9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43AD-EAF2-4FBD-BAD2-DE2A636F5899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39500-8E8F-4E4F-9D30-7CFB57735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5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2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Малыш впервые открывает Родину в семье. Семья - это ближайшее его окружение, где он черпает такие понятия, как «труд», «долг», «честь», «Родина». Чувство Родины начинается у ребенка с отношения к семье, к самым близким людям – отцу, матери, дедушке, бабушке. Дети в группе рассказывают о составе своей семьи, называют имена родителей, братьев, сестер. Родители совместно с малышами участвуют в активной жизни детского сада.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Воспитание любви к родному селу — одна из задач патриотического</a:t>
            </a:r>
          </a:p>
          <a:p>
            <a:endParaRPr lang="ru-RU" dirty="0" smtClean="0"/>
          </a:p>
          <a:p>
            <a:r>
              <a:rPr lang="ru-RU" dirty="0" smtClean="0"/>
              <a:t>воспитания детей. Детям младшей группы трудно еще представить себе, что</a:t>
            </a:r>
          </a:p>
          <a:p>
            <a:endParaRPr lang="ru-RU" dirty="0" smtClean="0"/>
          </a:p>
          <a:p>
            <a:r>
              <a:rPr lang="ru-RU" dirty="0" smtClean="0"/>
              <a:t>такое село, но их необходимо с этим понятием знакомить. В течение года воспитатель и дети приносят в патриотический уголок</a:t>
            </a:r>
          </a:p>
          <a:p>
            <a:endParaRPr lang="ru-RU" dirty="0" smtClean="0"/>
          </a:p>
          <a:p>
            <a:r>
              <a:rPr lang="ru-RU" dirty="0" smtClean="0"/>
              <a:t>иллюстрации самых главных достопримечательностей родного села, тех</a:t>
            </a:r>
          </a:p>
          <a:p>
            <a:endParaRPr lang="ru-RU" dirty="0" smtClean="0"/>
          </a:p>
          <a:p>
            <a:r>
              <a:rPr lang="ru-RU" dirty="0" smtClean="0"/>
              <a:t>мест, где большинство детей могли уже побывать с родителями.</a:t>
            </a:r>
          </a:p>
          <a:p>
            <a:r>
              <a:rPr lang="ru-RU" baseline="0" dirty="0" smtClean="0"/>
              <a:t>В группе малыши рассказывали где они были,  что видели, а так же все вместе рассматривали фотографии.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6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полученных фотографий в группе появился альбом «Моя малая Родина»</a:t>
            </a:r>
          </a:p>
          <a:p>
            <a:r>
              <a:rPr lang="ru-RU" dirty="0" smtClean="0"/>
              <a:t>Дети познакомились</a:t>
            </a:r>
            <a:r>
              <a:rPr lang="ru-RU" baseline="0" dirty="0" smtClean="0"/>
              <a:t> с символикой </a:t>
            </a:r>
            <a:r>
              <a:rPr lang="ru-RU" baseline="0" dirty="0" err="1" smtClean="0"/>
              <a:t>Упоровского</a:t>
            </a:r>
            <a:r>
              <a:rPr lang="ru-RU" baseline="0" dirty="0" smtClean="0"/>
              <a:t> района и Тюменской области.  Побывали на выставке макетов домов и улиц села Упорово.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смотря на свой юный возраст, малыши уже</a:t>
            </a:r>
            <a:r>
              <a:rPr lang="ru-RU" baseline="0" dirty="0" smtClean="0"/>
              <a:t> знают, что символом России является белая береза. Ребята учат стихи про березу, слушают песни. Любить, охранять и бережно относиться к родной природе, ребята учатся именно в детском саду.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Россия</a:t>
            </a:r>
            <a:r>
              <a:rPr lang="ru-RU" baseline="0" dirty="0" smtClean="0"/>
              <a:t> – наша Родина. К жизни своей страны малыши приобщаются во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время праздников, каких-либо общественных событий. </a:t>
            </a:r>
          </a:p>
          <a:p>
            <a:r>
              <a:rPr lang="ru-RU" baseline="0" dirty="0" smtClean="0"/>
              <a:t>Воспитатель приносит в патриотический уголок иллюстрации с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изображением природы родной страны в разные времена года, рассматривает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их вместе с детьми, восхищаясь красотой различных пейзажей, сообщает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детям название страны и часто его повторяет. Ненавязчиво </a:t>
            </a:r>
          </a:p>
          <a:p>
            <a:r>
              <a:rPr lang="ru-RU" baseline="0" dirty="0" smtClean="0"/>
              <a:t>знакомим  детей с культурой своего народа: рассказывает русские народные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сказки, играет в народные игры, читает и разучивает народные </a:t>
            </a:r>
            <a:r>
              <a:rPr lang="ru-RU" baseline="0" dirty="0" err="1" smtClean="0"/>
              <a:t>потешки</a:t>
            </a:r>
            <a:r>
              <a:rPr lang="ru-RU" baseline="0" dirty="0" smtClean="0"/>
              <a:t>,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рассматривает предметы народно-прикладного искусства, постоянно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подчеркивая, что все это придумал, сделал русский народ. В конце года дети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начинают различать понятия «город» и «страна», запоминают их названия.</a:t>
            </a:r>
          </a:p>
          <a:p>
            <a:r>
              <a:rPr lang="ru-RU" baseline="0" dirty="0" smtClean="0"/>
              <a:t>Дети знают государственную символику. В группе отмечаются праздники, такие как «День России", "День народного единства", "День флага" и т.д.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5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Одной из основных задач духовно-нравственного воспитания дошкольников является формирование у детей общего представления о культуре русского народа, ее богатстве и разнообразии, красоте и благородстве. Ребята посетили выставку поделок "Русский сувенир". В группе оформили "Уголок русской</a:t>
            </a:r>
            <a:r>
              <a:rPr lang="ru-RU" baseline="0" dirty="0" smtClean="0"/>
              <a:t> культуры". Малыши познакомились с художественной росписью: гжель, хохлома, городецкая роспись. Очень любят отмечать ребята русские народные праздники, такие как: "Масленица", "Рождество", День Ивана Купала" и другие.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9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народ имеет свои корни. Именно в дошкольном возрасте важно приобщение личности к истории и национальному культурному наследию. В этот период начинают развиваться чувства и черты характера, которые незримо связывают ребёнка со своим народом.</a:t>
            </a:r>
          </a:p>
          <a:p>
            <a:r>
              <a:rPr lang="ru-RU" dirty="0" smtClean="0"/>
              <a:t> Это-язык, культура, история, традиции, обычаи. В детском саду оформлен ВОИНСКОЙ</a:t>
            </a:r>
            <a:r>
              <a:rPr lang="ru-RU" baseline="0" dirty="0" smtClean="0"/>
              <a:t> СЛАВЫ. Ребята знают, что сейчас идет специальная военная операция и папы некоторых детей получили повестки. Ребята совместно с  родителями периодически участвуют в акции "Посылка солдату" . Дети гордятся нашими героями!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9500-8E8F-4E4F-9D30-7CFB57735E7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4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МАДОУ УМР </a:t>
            </a:r>
            <a:r>
              <a:rPr lang="ru-RU" b="1" dirty="0" err="1" smtClean="0"/>
              <a:t>Упоровский</a:t>
            </a:r>
            <a:r>
              <a:rPr lang="ru-RU" b="1" dirty="0" smtClean="0"/>
              <a:t> детский сад «Солнышко»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87154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Воспитание </a:t>
            </a: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нравственно – патриотических чувств у детей дошкольного возраста</a:t>
            </a:r>
          </a:p>
          <a:p>
            <a:endParaRPr lang="ru-RU" sz="6000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                                                   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Выполнила:   </a:t>
            </a:r>
          </a:p>
          <a:p>
            <a:r>
              <a:rPr lang="ru-RU" b="1" dirty="0" smtClean="0">
                <a:latin typeface="Arial Black" pitchFamily="34" charset="0"/>
              </a:rPr>
              <a:t>                                                                                                      Воспитатель</a:t>
            </a:r>
          </a:p>
          <a:p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                                                                                            Устюжанина Н.А.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                                                                         </a:t>
            </a:r>
          </a:p>
          <a:p>
            <a:r>
              <a:rPr lang="ru-RU" dirty="0" smtClean="0">
                <a:latin typeface="Arial Black" pitchFamily="34" charset="0"/>
              </a:rPr>
              <a:t>                                                                       </a:t>
            </a:r>
          </a:p>
          <a:p>
            <a:pPr algn="ctr"/>
            <a:endParaRPr lang="ru-RU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" y="-4851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03847" y="554228"/>
            <a:ext cx="54006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– Родина моя!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- Родина для многих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У каждого листочка,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У каждого ручья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Есть главное на свете-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Есть Родина своя.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А там, где мы родились,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Где радостно живем,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Края свои родные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Мы Родиной зовем.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User\Desktop\конкурс\ESNrlHqcx0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24" y="1031905"/>
            <a:ext cx="1538452" cy="20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нкурс\изображение_viber_2023-12-06_12-03-42-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45022"/>
            <a:ext cx="189021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нкурс\mnhsjpRAAW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511147" cy="3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98" y="3739853"/>
            <a:ext cx="2046328" cy="27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\Desktop\конкурс\изображение_viber_2023-12-06_12-38-15-2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481"/>
            <a:ext cx="2527163" cy="18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21" y="-32565"/>
            <a:ext cx="9187421" cy="68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3" y="260648"/>
            <a:ext cx="5400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/>
              <a:t>«Почти все творчество требует целенаправленной игры».</a:t>
            </a:r>
          </a:p>
          <a:p>
            <a:r>
              <a:rPr lang="ru-RU" sz="2000" b="1" dirty="0" smtClean="0"/>
              <a:t>— </a:t>
            </a:r>
            <a:r>
              <a:rPr lang="ru-RU" sz="2000" b="1" dirty="0"/>
              <a:t>Авраам </a:t>
            </a:r>
            <a:r>
              <a:rPr lang="ru-RU" sz="2000" b="1" dirty="0" err="1"/>
              <a:t>Маслоу</a:t>
            </a:r>
            <a:r>
              <a:rPr lang="ru-RU" sz="2000" b="1" dirty="0" smtClean="0"/>
              <a:t>.</a:t>
            </a:r>
          </a:p>
          <a:p>
            <a:endParaRPr lang="ru-RU" dirty="0"/>
          </a:p>
          <a:p>
            <a:r>
              <a:rPr lang="ru-RU" sz="1200" dirty="0" smtClean="0"/>
              <a:t>В </a:t>
            </a:r>
            <a:r>
              <a:rPr lang="ru-RU" sz="1200" dirty="0"/>
              <a:t>детском саду учат детей добру</a:t>
            </a:r>
            <a:r>
              <a:rPr lang="ru-RU" sz="1200" dirty="0" smtClean="0"/>
              <a:t>,  </a:t>
            </a:r>
          </a:p>
          <a:p>
            <a:r>
              <a:rPr lang="ru-RU" sz="1200" dirty="0" smtClean="0"/>
              <a:t>Зла </a:t>
            </a:r>
            <a:r>
              <a:rPr lang="ru-RU" sz="1200" dirty="0"/>
              <a:t>не делать никому. </a:t>
            </a:r>
          </a:p>
          <a:p>
            <a:r>
              <a:rPr lang="ru-RU" sz="1200" dirty="0" smtClean="0"/>
              <a:t>Отвагу</a:t>
            </a:r>
            <a:r>
              <a:rPr lang="ru-RU" sz="1200" dirty="0"/>
              <a:t>, смелость проявлять. </a:t>
            </a:r>
          </a:p>
          <a:p>
            <a:r>
              <a:rPr lang="ru-RU" sz="1200" dirty="0" smtClean="0"/>
              <a:t>Младшим </a:t>
            </a:r>
            <a:r>
              <a:rPr lang="ru-RU" sz="1200" dirty="0"/>
              <a:t>помогать, </a:t>
            </a:r>
            <a:r>
              <a:rPr lang="ru-RU" sz="1200" dirty="0" smtClean="0"/>
              <a:t>почитать</a:t>
            </a:r>
            <a:r>
              <a:rPr lang="ru-RU" sz="1200" dirty="0"/>
              <a:t>. </a:t>
            </a:r>
          </a:p>
          <a:p>
            <a:r>
              <a:rPr lang="ru-RU" sz="1200" dirty="0"/>
              <a:t>Свою семью любить и уважать.</a:t>
            </a:r>
          </a:p>
          <a:p>
            <a:r>
              <a:rPr lang="ru-RU" sz="1200" dirty="0"/>
              <a:t>Традиций народных не забывать. </a:t>
            </a:r>
          </a:p>
          <a:p>
            <a:r>
              <a:rPr lang="ru-RU" sz="1200" dirty="0"/>
              <a:t>Со всеми в мире, дружбе жить. </a:t>
            </a:r>
          </a:p>
          <a:p>
            <a:r>
              <a:rPr lang="ru-RU" sz="1200" dirty="0"/>
              <a:t>Родиной своей дорожить!</a:t>
            </a:r>
          </a:p>
        </p:txBody>
      </p:sp>
      <p:pic>
        <p:nvPicPr>
          <p:cNvPr id="6147" name="Picture 3" descr="C:\Users\User\Desktop\конкурс\09mLbBAqMD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84303" cy="27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онкурс\gyUFdpKxH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20" y="3832509"/>
            <a:ext cx="2617439" cy="1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нкурс\изображение_viber_2023-12-05_12-40-57-2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4" y="3357629"/>
            <a:ext cx="3035883" cy="22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онкурс\изображение_viber_2023-12-06_12-18-24-8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82" y="1412776"/>
            <a:ext cx="1656807" cy="22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зображение_viber_2024-03-20_17-17-25-2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657631" cy="19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4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0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конкурс\изображение_viber_2023-02-15_09-23-52-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5255"/>
            <a:ext cx="4950291" cy="37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онкурс\изображение_viber_2023-02-15_09-23-52-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22600"/>
            <a:ext cx="3388925" cy="45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 – это будущее нашей Родины, поэтому мы должны научить их беречь, охранять ее просторы, ее красоты, ее богатства! Знать и любить историю своего края и своей страны может только истинный гражданин.</a:t>
            </a:r>
          </a:p>
        </p:txBody>
      </p:sp>
    </p:spTree>
    <p:extLst>
      <p:ext uri="{BB962C8B-B14F-4D97-AF65-F5344CB8AC3E}">
        <p14:creationId xmlns:p14="http://schemas.microsoft.com/office/powerpoint/2010/main" val="424002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2768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Impact" pitchFamily="34" charset="0"/>
                <a:ea typeface="Dotum" pitchFamily="34" charset="-127"/>
                <a:cs typeface="Aharoni" pitchFamily="2" charset="-79"/>
              </a:rPr>
              <a:t>      </a:t>
            </a:r>
            <a:r>
              <a:rPr lang="ru-RU" sz="4000" b="1" i="1" dirty="0" smtClean="0">
                <a:solidFill>
                  <a:srgbClr val="0070C0"/>
                </a:solidFill>
                <a:latin typeface="Impact" pitchFamily="34" charset="0"/>
                <a:ea typeface="Dotum" pitchFamily="34" charset="-127"/>
                <a:cs typeface="Aharoni" pitchFamily="2" charset="-79"/>
              </a:rPr>
              <a:t>Спасибо за внимание !</a:t>
            </a:r>
            <a:endParaRPr lang="ru-RU" sz="4000" dirty="0">
              <a:solidFill>
                <a:srgbClr val="0070C0"/>
              </a:solidFill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3308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57290" y="928670"/>
            <a:ext cx="671517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«Любовь к родному краю, родной культуре, родной речи начинается с малого – любви к своей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83838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Д.С Лихачев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+mj-lt"/>
              </a:rPr>
              <a:t>Цель</a:t>
            </a:r>
            <a:r>
              <a:rPr lang="ru-RU" sz="4000" b="1" dirty="0" smtClean="0">
                <a:latin typeface="+mj-lt"/>
              </a:rPr>
              <a:t>:</a:t>
            </a:r>
          </a:p>
          <a:p>
            <a:endParaRPr lang="ru-RU" sz="4000" b="1" dirty="0">
              <a:latin typeface="+mj-lt"/>
            </a:endParaRPr>
          </a:p>
          <a:p>
            <a:r>
              <a:rPr lang="ru-RU" sz="2000" b="1" dirty="0" smtClean="0"/>
              <a:t>- </a:t>
            </a:r>
            <a:r>
              <a:rPr lang="ru-RU" sz="2800" b="1" dirty="0" smtClean="0"/>
              <a:t>Воспитание нравственно – патриотических чувств у детей дошкольного возраста.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897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111216"/>
            <a:ext cx="714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Задачи нравственно-патриотического воспитания дошкольников: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у ребенка любви и привязанности к своей семье, дому, детскому саду, улице, </a:t>
            </a:r>
            <a:r>
              <a:rPr lang="ru-RU" b="1" dirty="0" smtClean="0">
                <a:solidFill>
                  <a:srgbClr val="38383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Родине;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интереса к русским традициям и промыслам;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знакомство детей с символами государства (герб, флаг, гимн);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формирование толерантности, чувства уважения к другим народам, их традициям.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" y="0"/>
            <a:ext cx="9200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71435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89844"/>
            <a:ext cx="77455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АКТУАЛЬНОСТЬ</a:t>
            </a:r>
          </a:p>
          <a:p>
            <a:r>
              <a:rPr lang="ru-RU" i="1" dirty="0" smtClean="0"/>
              <a:t>Патриотическое </a:t>
            </a:r>
            <a:r>
              <a:rPr lang="ru-RU" i="1" dirty="0"/>
              <a:t>воспитание подрастающего поколения – одна из самых актуальных задач нашего времени. Воспитание патриотических чувств у детей дошкольного возраста – одна из задач нравственного воспитания, включающая в себя воспитание любви к близким людям, к детскому саду, родному селу и родной стране. Любовь к родному поселку имеет огромное значение для развития личности ребенка. Дети должны понять, что они являются частью народа огромной и богатой страны, что они граждане России, маленькие россияне. Для этого лучше всего знакомить детей с малой родиной – местом, где они живут. Дети должны знать то место, в котором они живут, видеть красоту тех улиц, по которым проходят каждый день.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6557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65880"/>
            <a:ext cx="709228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Моя семья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Моя семья, как часть России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Мир человека начинается с семьи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Семья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поистине высокое творенье.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Она заслон и надёжный причал.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Она даёт призванье и рожденье.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Семья для всех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основа всех начал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2" y="3718675"/>
            <a:ext cx="4551170" cy="303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09228"/>
            <a:ext cx="2592288" cy="354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конкурс\изображение_viber_2023-11-10_17-52-00-2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127056" cy="26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634811"/>
            <a:ext cx="763341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Моя малая Родина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Родина – это город,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котором живет человек,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38383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38383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улица, на которой стоит его дом,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8383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еревце под окном,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8383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пение птички: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это Родина.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8383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Моя малая Родина!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конкурс\изображение_viber_2023-11-08_17-17-18-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24" y="1106188"/>
            <a:ext cx="3178458" cy="23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нкурс\изображение_viber_2023-11-08_17-56-21-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00" y="4409815"/>
            <a:ext cx="2883965" cy="2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онкурс\изображение_viber_2023-11-08_17-17-16-5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64" y="2114846"/>
            <a:ext cx="1662656" cy="22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конкурс\изображение_viber_2023-11-09_13-15-07-1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5" y="3540731"/>
            <a:ext cx="3510632" cy="15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конкурс\изображение_viber_2023-11-13_08-34-58-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8" y="4331721"/>
            <a:ext cx="1654553" cy="22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конкурс\изображение_viber_2023-11-08_17-17-17-1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8892"/>
            <a:ext cx="2169296" cy="28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" y="275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" y="3834189"/>
            <a:ext cx="2376264" cy="26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4868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Моя </a:t>
            </a:r>
            <a:r>
              <a:rPr lang="ru-RU" sz="3200" b="1" i="1" dirty="0" smtClean="0"/>
              <a:t>малая Родина</a:t>
            </a:r>
            <a:endParaRPr lang="ru-RU" sz="3200" b="1" i="1" dirty="0"/>
          </a:p>
        </p:txBody>
      </p:sp>
      <p:pic>
        <p:nvPicPr>
          <p:cNvPr id="2050" name="Picture 2" descr="C:\Users\User\Desktop\конкурс\изображение_viber_2023-12-06_12-03-41-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0" y="1268585"/>
            <a:ext cx="2016458" cy="15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нкурс\изображение_viber_2023-12-06_12-03-42-1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4127"/>
            <a:ext cx="3274995" cy="24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нкурс\изображение_viber_2023-12-06_12-03-42-4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78613"/>
            <a:ext cx="2448272" cy="25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9613" y="1405415"/>
            <a:ext cx="3398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– это будущее нашей Родины, поэтому мы </a:t>
            </a:r>
            <a:r>
              <a:rPr lang="ru-RU" dirty="0"/>
              <a:t>должны научить их беречь, охранять ее просторы, ее красоты, ее богатства! Знать и любить историю своего края и своей страны может только истинный гражданин.</a:t>
            </a:r>
          </a:p>
        </p:txBody>
      </p:sp>
    </p:spTree>
    <p:extLst>
      <p:ext uri="{BB962C8B-B14F-4D97-AF65-F5344CB8AC3E}">
        <p14:creationId xmlns:p14="http://schemas.microsoft.com/office/powerpoint/2010/main" val="387143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lady.ru/pic/0004/043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" y="1903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конкурс\изображение_viber_2023-11-20_15-06-46-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1" y="2060848"/>
            <a:ext cx="3367450" cy="4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онкурс\изображение_viber_2023-11-20_15-07-21-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582109" cy="61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</a:t>
            </a:r>
            <a:r>
              <a:rPr lang="ru-RU" dirty="0"/>
              <a:t>С чего начинается Родина?</a:t>
            </a:r>
          </a:p>
          <a:p>
            <a:r>
              <a:rPr lang="ru-RU" dirty="0"/>
              <a:t>С заветной скамьи у ворот,</a:t>
            </a:r>
          </a:p>
          <a:p>
            <a:r>
              <a:rPr lang="ru-RU" dirty="0"/>
              <a:t>С той самой берёзки, что во поле,</a:t>
            </a:r>
          </a:p>
          <a:p>
            <a:r>
              <a:rPr lang="ru-RU" dirty="0"/>
              <a:t>Под ветром, склоняясь, растёт.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2511</TotalTime>
  <Words>1156</Words>
  <Application>Microsoft Office PowerPoint</Application>
  <PresentationFormat>Экран (4:3)</PresentationFormat>
  <Paragraphs>122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117</cp:revision>
  <dcterms:created xsi:type="dcterms:W3CDTF">2018-05-11T10:37:31Z</dcterms:created>
  <dcterms:modified xsi:type="dcterms:W3CDTF">2024-03-22T07:20:39Z</dcterms:modified>
</cp:coreProperties>
</file>