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sldIdLst>
    <p:sldId id="256" r:id="rId8"/>
    <p:sldId id="275" r:id="rId9"/>
    <p:sldId id="263" r:id="rId10"/>
    <p:sldId id="265" r:id="rId11"/>
    <p:sldId id="264" r:id="rId12"/>
    <p:sldId id="271" r:id="rId13"/>
    <p:sldId id="266" r:id="rId14"/>
    <p:sldId id="267" r:id="rId15"/>
    <p:sldId id="268" r:id="rId16"/>
    <p:sldId id="272" r:id="rId17"/>
    <p:sldId id="273" r:id="rId18"/>
    <p:sldId id="276" r:id="rId19"/>
    <p:sldId id="277" r:id="rId20"/>
    <p:sldId id="278" r:id="rId21"/>
    <p:sldId id="279" r:id="rId22"/>
    <p:sldId id="274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ECD7F9"/>
    <a:srgbClr val="90E8E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110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99AE-84B2-44BE-A275-D182B944AFB2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08177-D1B7-4C11-BDFF-FF509AA05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E41B-FE29-4CA4-8543-900C6D30A0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9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3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2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3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0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6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6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7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38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4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2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5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6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80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1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2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9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03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2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46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1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8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91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15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92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80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9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63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4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87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85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54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85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90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8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61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3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50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8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04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50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421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3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48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70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96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9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5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4AF6-041C-46DB-8FD3-5CC575BB4D05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20D4-A2F2-41A6-96AA-1F567722A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7ED1-3807-42CE-B8FC-4C3F16A59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BFAB-6736-4839-863F-17B2AE9BAE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7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2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7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7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7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7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25-8D05-4D46-9C19-5111F1C76D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B36-CEAA-4840-B0BC-92F38AE9F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0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41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35729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Организационно-педагогические условия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культурных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8 «Якорек», г. Снежногорск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ttps://pp.vk.me/c637828/v637828849/1c5bd/qZK8Zx44S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:\1\выставка\DSC_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775511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dou-8-yakorek.edusite.ru/images/p72_dsc_105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786058"/>
            <a:ext cx="2959554" cy="197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8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857760"/>
            <a:ext cx="288269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DSC_02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786321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214290"/>
            <a:ext cx="8501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Событийное образовательное пространство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Маршрутный лист событийного путешествия по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Островам Открытий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214422"/>
          <a:ext cx="8715407" cy="512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1912932"/>
                <a:gridCol w="1694665"/>
                <a:gridCol w="2178852"/>
              </a:tblGrid>
              <a:tr h="3301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Маршрут, сроки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 возрастная группа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младший возраст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возраст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возраст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63448">
                <a:tc>
                  <a:txBody>
                    <a:bodyPr/>
                    <a:lstStyle/>
                    <a:p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Сентябрь: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«Остров Чудес и Фантазий»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события: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Мира (Акция «Я Талантлив»)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Города (Тематическая неделя «Мой Дом - мой Мир»)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 о заколдованной Фее. Знакомство с главными героями. Задание: «Помочь фее звёздочке расколдовать и раскрасить страну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Талантарию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Идеи для преобразования предметно-развивающей среды в проекте «Разноцветная неделя» ( изготовление игр и пособий для  изобразительной деятельности и сенсорному развитию.)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38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Гл. Герои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«Фея-звёздочка, гномики»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Преобразование предметно - развивающей среды в цвете дня: для развития  творческих способностей детей.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«Академия Магических талантов»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эксперименты с цветной  водой, красками, молоком, красителями и т.д.)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Квест-игра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Путешествие на остров Талантов» в рамках акции «Я талантлив» (оформление персональных выставок)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ематический день «Мой Дом- мой Мир»(день Города)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(постройки из различных конструкторов, оформление панно в группах, выставок и т.д.)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17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Научное Шоу «Радуга красок»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(оформление выставки «Разноцветная палитра»)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4" y="285728"/>
          <a:ext cx="8715435" cy="610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796"/>
                <a:gridCol w="1961156"/>
                <a:gridCol w="1737387"/>
                <a:gridCol w="2014096"/>
              </a:tblGrid>
              <a:tr h="35272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Маршрут, сроки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 возрастная группа 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младший возраст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возраст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возраст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30873">
                <a:tc>
                  <a:txBody>
                    <a:bodyPr/>
                    <a:lstStyle/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«Остров Ледяной сказки»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события: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Новогодний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адвент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 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Помочь 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Льдинкерасколдовать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заколдованный остров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Идеи для преобразования предметно-развивающей среды в проекте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«Новогодний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адвент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Адвент-календарь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предполагает маленький сюрприз с заданиями каждый день вплоть до Нового Года...)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250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Гл. герой 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«Льдинка»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преобразование предметно-развивающей среды по ознакомлению с окружающим миром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Зимнее настроение в «Мини-музее варежки»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Квест-игра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«Книга ненаписанных историй ледяного мира»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(поиск снежинок, создание книги-альбома с картинками на которых изображены снежинки и т.д.)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6068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«Где-то на белом свете…»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Оформление выставки, альбомов, рисунков  про белых медведей)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Обитатели севера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(оформление тематической выставки)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алиненко\фото  РАБОТА\живые стены\DSC_1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97" y="800695"/>
            <a:ext cx="3458716" cy="25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линенко\фото  РАБОТА\живые стены\DSC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4" y="764704"/>
            <a:ext cx="388887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21BCD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Развивающая среда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3143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Креатив-Центр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03" name="Picture 7" descr="D:\калиненко\фото  РАБОТА\полидрон\DSC_0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3" y="3789040"/>
            <a:ext cx="3672409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калиненко\фото  РАБОТА\полидрон\DSC_0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10" y="3789040"/>
            <a:ext cx="3798890" cy="25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15072" y="632163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латформа  «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Полидрон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21BCD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Развивающая среда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линенко\фото  РАБОТА\конкурс фотоЖемчужинка\ГИГО\IMG_9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3" y="740824"/>
            <a:ext cx="3760134" cy="25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линенко\фото  РАБОТА\конкурс фотоЖемчужинка\ГИГО\IMG_9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88767"/>
            <a:ext cx="3727345" cy="24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6093296"/>
            <a:ext cx="3279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латформа «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Calibri"/>
              </a:rPr>
              <a:t>РобоНейрончик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»-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3993" y="3244334"/>
            <a:ext cx="2037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латформа «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ea typeface="Calibri"/>
              </a:rPr>
              <a:t>Gigo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8" y="3704410"/>
            <a:ext cx="3583330" cy="2388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35742"/>
            <a:ext cx="3583329" cy="23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линенко\фото  РАБОТА\УМНИЧКА\DSC_1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" y="707529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линенко\фото  РАБОТА\УМНИЧКА\DSC_1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1" y="3717032"/>
            <a:ext cx="3784874" cy="25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линенко\фото  РАБОТА\УМНИЧКА\DSC_1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76275"/>
            <a:ext cx="3511296" cy="24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линенко\фото  РАБОТА\УМНИЧКА\DSC_1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13" y="3726532"/>
            <a:ext cx="3597368" cy="23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" y="0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3172222"/>
            <a:ext cx="2520280" cy="36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Платформа «</a:t>
            </a:r>
            <a:r>
              <a:rPr lang="en-US" dirty="0" smtClean="0">
                <a:solidFill>
                  <a:prstClr val="black"/>
                </a:solidFill>
              </a:rPr>
              <a:t>STEM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323433"/>
            <a:ext cx="2736304" cy="19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" y="1045351"/>
            <a:ext cx="32430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калиненко\фото  РАБОТА\живые стены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41" y="1033147"/>
            <a:ext cx="2078879" cy="27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21BCD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Развивающая среда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D:\калиненко\фото  РАБОТА\живые стены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40" y="1033146"/>
            <a:ext cx="2231870" cy="27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07848" y="67601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«Умные» холлы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8" name="Picture 8" descr="E:\DCIM\101D3100\DSC_05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96" y="3858675"/>
            <a:ext cx="2228281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DCIM\101D3100\DSC_05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" y="3858675"/>
            <a:ext cx="3243084" cy="21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work\work1.5\images\img_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784722" cy="1857388"/>
          </a:xfrm>
          <a:prstGeom prst="rect">
            <a:avLst/>
          </a:prstGeom>
          <a:noFill/>
        </p:spPr>
      </p:pic>
      <p:pic>
        <p:nvPicPr>
          <p:cNvPr id="8" name="Рисунок 7" descr="http://dou-8-yakorek.edusite.ru/images/p72_dsc_09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50" y="4572008"/>
            <a:ext cx="292895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2818165" cy="19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s://pp.vk.me/c631520/v631520671/7380/bFtB9HJDhH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:\семинар\фотки\DSC_1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078" y="214291"/>
            <a:ext cx="2893566" cy="1928826"/>
          </a:xfrm>
          <a:prstGeom prst="rect">
            <a:avLst/>
          </a:prstGeom>
          <a:noFill/>
        </p:spPr>
      </p:pic>
      <p:pic>
        <p:nvPicPr>
          <p:cNvPr id="2050" name="Picture 2" descr="D:\КАЛИНЕНКО\фото  РАБОТА\фото жизнь детей\DSC01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13" y="2497741"/>
            <a:ext cx="3067793" cy="1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ЛИНЕНКО\фото  РАБОТА\фото жизнь детей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19" y="183151"/>
            <a:ext cx="2986994" cy="19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ЛИНЕНКО\фото  РАБОТА\фото жизнь детей\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4" y="223255"/>
            <a:ext cx="2574922" cy="19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ЛИНЕНКО\фото  РАБОТА\АНОНС\дефиле\IMG_75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535186"/>
            <a:ext cx="2667139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5" y="-171400"/>
            <a:ext cx="9169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" y="933259"/>
            <a:ext cx="3836590" cy="2525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25" y="901750"/>
            <a:ext cx="3827624" cy="2567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" y="3717032"/>
            <a:ext cx="3713869" cy="2713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9" y="3717032"/>
            <a:ext cx="3960440" cy="27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21BC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4000" b="1" kern="18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Детский сад - пространство роста!</a:t>
            </a:r>
            <a:endParaRPr lang="ru-RU" sz="3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646537" cy="2734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80" y="991704"/>
            <a:ext cx="4582907" cy="2568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3678155" cy="2448272"/>
          </a:xfrm>
          <a:prstGeom prst="rect">
            <a:avLst/>
          </a:prstGeom>
        </p:spPr>
      </p:pic>
      <p:sp>
        <p:nvSpPr>
          <p:cNvPr id="18" name="AutoShape 2" descr="f3hrElnD9s0dlgMCBRCexiWlzG3VuYWBhr960UUQgG4fbr1o8riW185QptWoHHkq5PsfZHllt2And5n4IeWn49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36" y="4193155"/>
            <a:ext cx="4149128" cy="233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 rot="10800000">
            <a:off x="214282" y="5357826"/>
            <a:ext cx="8715436" cy="1357322"/>
          </a:xfrm>
          <a:prstGeom prst="trapezoi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1071538" y="1785926"/>
            <a:ext cx="2000264" cy="1785950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5857884" y="1714488"/>
            <a:ext cx="2000264" cy="1714512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3500430" y="3643314"/>
            <a:ext cx="2071702" cy="1643074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928662" y="3714752"/>
            <a:ext cx="2000264" cy="1571636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5857884" y="3571876"/>
            <a:ext cx="2071702" cy="1714512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3643306" y="1714488"/>
            <a:ext cx="1857388" cy="1785950"/>
          </a:xfrm>
          <a:prstGeom prst="flowChartOnlineStorag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14414" y="1785926"/>
            <a:ext cx="157163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«Академия развития.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Первые шаги в робототехнику»-  проект по научно-техническому творчеству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43306" y="1714488"/>
            <a:ext cx="1714512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«Фиолетовая сказка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»-  проект интеллектуально-творческой направленности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857884" y="1714488"/>
            <a:ext cx="1643075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«Мой край-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мой дом»-проект нравственно-патриотической направленности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42976" y="3714752"/>
            <a:ext cx="1571637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«Мир мечты»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проект художественно-творческой направленности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43306" y="3714752"/>
            <a:ext cx="1714512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 «Удивительное - рядом»-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проект научно-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исследовательской направленности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00760" y="3571876"/>
            <a:ext cx="1643074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«Гармония Здоровья» -проект физкультурно-оздоровительной направленности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535782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образовательная инициатива: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обновления образовательной среды, как главного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развития ребёнка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857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«…правильно поставленная работа с дошкольниками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повысить потенциал целого народа»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А.Н. Амосов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42908" y="0"/>
            <a:ext cx="928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 разработки инновационного проекта представлена объединением мини-проектов разной направленности: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14282" y="1714488"/>
            <a:ext cx="8786874" cy="271464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785794"/>
            <a:ext cx="9144000" cy="7143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64176" cy="64291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8820472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 «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Сказочные лабиринты игры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6" name="Рисунок 15" descr="http://dou-8-yakorek.edusite.ru/images/p72_dsc_09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14884"/>
            <a:ext cx="1928794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9" descr="G:\Воскобович\PICT02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14314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TextBox 17"/>
          <p:cNvSpPr txBox="1"/>
          <p:nvPr/>
        </p:nvSpPr>
        <p:spPr>
          <a:xfrm>
            <a:off x="-214346" y="6000768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Покорители морей»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530" y="6000768"/>
            <a:ext cx="290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</a:rPr>
              <a:t>Тематическая неделя  </a:t>
            </a:r>
            <a:endParaRPr lang="ru-RU" sz="14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</a:rPr>
              <a:t>Игра плюс сказка»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D:\АРХИВ СКАЧЕНЫХ ФАЙЛОВ\фото\еще ципр\IMG_51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714884"/>
            <a:ext cx="185738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15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714884"/>
            <a:ext cx="2071702" cy="13573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5984" y="60007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час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желаний»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124" y="600076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герой»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DSC_02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13355" y="2144110"/>
            <a:ext cx="2428893" cy="185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 - саморазвитие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развитие личности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каждого ребёнка в процессе освоения мира через его собственную творческую предметную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57554" y="1928802"/>
            <a:ext cx="5357850" cy="6429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57554" y="1928802"/>
            <a:ext cx="5286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МОДУЛЬ:  развивающий центр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«Фиолетовая сказка»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714620"/>
            <a:ext cx="5357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сенсомоторная зона - многофункциональное дидактическое панно «Фиолетовый лес», игры и персонажи для интеллектуально-творческого развития детей с использование технологии  В.В.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0" y="785794"/>
            <a:ext cx="9144000" cy="85725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38"/>
            <a:ext cx="9164176" cy="6423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676456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«Академия развития. 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Первые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шаги в робототехнику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214818"/>
            <a:ext cx="2071702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2143140" cy="1500198"/>
          </a:xfrm>
          <a:prstGeom prst="rect">
            <a:avLst/>
          </a:prstGeom>
          <a:noFill/>
        </p:spPr>
      </p:pic>
      <p:pic>
        <p:nvPicPr>
          <p:cNvPr id="13" name="Рисунок 12" descr="http://dou-8-yakorek.edusite.ru/images/p72_dsc060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14818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571501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конкурс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робот»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715016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естиваль  технического творчества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00298" y="5715016"/>
            <a:ext cx="235742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День необычного   «Космическое путешествие»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ИДЕЯ проекта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насыщение детской деятельности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разнообразными культурными событиями,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открывают для них  новые грани активности, новое содержание жизни.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1785926"/>
            <a:ext cx="8858312" cy="214314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2714620"/>
            <a:ext cx="5857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УСЛОВИЯ: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столы LEGO,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конструкторы: LEGO, DUPLO, робототехника с интерактивным конструктором «LEGO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кубики, технические карты, планшеты и т.д.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C:\Users\EE57~1\AppData\Local\Temp\Rar$DIa0.836\Разноцветный детский с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214819"/>
            <a:ext cx="1928794" cy="148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86116" y="1928802"/>
            <a:ext cx="5500726" cy="6429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МОДУЛЬ: конструкторское бюро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«Мистер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Самоделкин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58082" y="5786454"/>
            <a:ext cx="178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Лего-Игротека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928802"/>
            <a:ext cx="1745862" cy="1163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40" y="2688054"/>
            <a:ext cx="1655676" cy="11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0" y="1785926"/>
            <a:ext cx="9144000" cy="24288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0176" y="538"/>
            <a:ext cx="9164176" cy="64238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роект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«Мой край - мой дом»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4643446"/>
            <a:ext cx="2071703" cy="1357322"/>
          </a:xfrm>
          <a:prstGeom prst="rect">
            <a:avLst/>
          </a:prstGeom>
          <a:noFill/>
        </p:spPr>
      </p:pic>
      <p:pic>
        <p:nvPicPr>
          <p:cNvPr id="9" name="Рисунок 8" descr="C:\Users\123\Desktop\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192882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p.vk.me/c636719/v636719986/415b/5CIO-Bou8e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64344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:\work\work1.1\images\img_4800_thum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64344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35874" y="5929330"/>
            <a:ext cx="250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икующий май»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6000768"/>
            <a:ext cx="22860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Акция «Рябиновая аллея»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86315" y="5929330"/>
            <a:ext cx="1928826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Акция«Поздравь ветерана»</a:t>
            </a:r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43108" y="6000768"/>
            <a:ext cx="2500330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   Фестиваль инсценированной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8" y="786332"/>
            <a:ext cx="900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785794"/>
            <a:ext cx="9144000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3306" y="1857364"/>
            <a:ext cx="4857784" cy="42862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43306" y="1928802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: мини-музей «Мой край- мой дом»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85794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ИДЕЯ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проекта -  формирование социально активной, толерантной личности, обладающей чувством национальной гордости, гражданского достоинства, любви к родному дому, семье, детскому саду, родному городу, краю, своему народу, Отечеству.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6215082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1400" b="1" noProof="1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патриотической песни</a:t>
            </a: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68" y="2357430"/>
            <a:ext cx="53578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разбит на несколько блоков: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«Страна  моя- Россия»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«Родной город»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«Семья»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сад»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  взрослых»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«Природа родного края» </a:t>
            </a:r>
          </a:p>
          <a:p>
            <a:endParaRPr lang="ru-RU" dirty="0"/>
          </a:p>
        </p:txBody>
      </p:sp>
      <p:pic>
        <p:nvPicPr>
          <p:cNvPr id="23" name="Рисунок 22" descr="I:\work\work 1.12\images\dscn2519_thumb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9350" y="2778645"/>
            <a:ext cx="1825149" cy="12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104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1928802"/>
            <a:ext cx="1745292" cy="129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9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0" y="714356"/>
            <a:ext cx="9144000" cy="50006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8"/>
            <a:ext cx="9164176" cy="5709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«Удивительное - рядом»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dou-8-yakorek.edusite.ru/images/p72_2-1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214818"/>
            <a:ext cx="2214546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767736" y="578645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российской науки»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dou-8-yakorek.edusite.ru/images/p72_img_38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14818"/>
            <a:ext cx="1928826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адпись 11269"/>
          <p:cNvSpPr txBox="1">
            <a:spLocks noChangeArrowheads="1"/>
          </p:cNvSpPr>
          <p:nvPr/>
        </p:nvSpPr>
        <p:spPr bwMode="auto">
          <a:xfrm>
            <a:off x="1785918" y="5786454"/>
            <a:ext cx="3000364" cy="4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Исследовательский проект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«Сахарная страна»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dou-8-yakorek.edusite.ru/images/p72_1-2-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214818"/>
            <a:ext cx="2071702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адпись 11265"/>
          <p:cNvSpPr txBox="1">
            <a:spLocks noChangeArrowheads="1"/>
          </p:cNvSpPr>
          <p:nvPr/>
        </p:nvSpPr>
        <p:spPr bwMode="auto">
          <a:xfrm>
            <a:off x="4143372" y="5715016"/>
            <a:ext cx="28083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«Звездный час!»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(проведение детских мастер- классов)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:\лего фестиваль\dsc051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1643074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-4357750" y="4786322"/>
            <a:ext cx="905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endParaRPr lang="ru-RU" sz="1600" i="1" dirty="0">
              <a:latin typeface="Times New Roman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72206"/>
            <a:ext cx="259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досуг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«Тайна  планеты»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1428736"/>
            <a:ext cx="8786874" cy="250033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143116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УСЛОВИЯ: специальное оборудование для опытов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приборы-помощники (увеличительные стекла, магниты, микроскопы, весы, песочные часы, компас и т.д.), разнообразные сосуды из различных материалов, природный, утилизированный  и технический материалы,  тематические  альбомы, энциклопедии,  книги,  игры- опыты дл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юных химиков.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Самое лучшее открытие – то, которое ребенок делает сам»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Ральф У. </a:t>
            </a:r>
            <a:r>
              <a:rPr lang="ru-RU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Эмерсон</a:t>
            </a:r>
            <a:endParaRPr lang="ru-RU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1500174"/>
            <a:ext cx="5500726" cy="6429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:\11.10.16 разное для Н.С\DSC0865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9" b="10089"/>
          <a:stretch/>
        </p:blipFill>
        <p:spPr bwMode="auto">
          <a:xfrm rot="5400000">
            <a:off x="464315" y="1964521"/>
            <a:ext cx="228601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86116" y="1500174"/>
            <a:ext cx="55007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Модуль:  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етская лаборатория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«Удивительное </a:t>
            </a: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>- рядом»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85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2844" y="1555051"/>
            <a:ext cx="8858312" cy="262572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8"/>
            <a:ext cx="9164176" cy="78579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 лабиринте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чудес»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9056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Вселенная бесконечна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полна настоящих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чудес. Они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внутри каждого из нас.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увидеть чудо? Будь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:\work\work 1.12\images\dsc02188_thum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0057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4876" y="6000768"/>
            <a:ext cx="2357454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«Путешествие по стране поэзии»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:\work\work1.1\images\img_72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00570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15140" y="6000768"/>
            <a:ext cx="264000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Пушкинский бал»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://dou-8-yakorek.edusite.ru/images/p72_dsc006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500570"/>
            <a:ext cx="2143140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57422" y="6000768"/>
            <a:ext cx="2571768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«Великий сказочник Датского Королевства»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97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845" y="4500570"/>
            <a:ext cx="2143140" cy="1500198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6072206"/>
            <a:ext cx="2643174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Детские постановки «Мир мечты»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9532"/>
            <a:ext cx="1985170" cy="148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44" y="1571613"/>
            <a:ext cx="874963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ОСНОВНАЯ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ИДЕЯ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детского опыта, открытие перед детьми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</a:t>
            </a:r>
          </a:p>
          <a:p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познания, совместного творчества, сотрудничества, коммуникации, эмоционального обмена и взаимной поддержки.</a:t>
            </a:r>
          </a:p>
          <a:p>
            <a:r>
              <a:rPr lang="ru-RU" sz="800" b="1" dirty="0" smtClean="0"/>
              <a:t/>
            </a:r>
            <a:br>
              <a:rPr lang="ru-RU" sz="800" b="1" dirty="0" smtClean="0"/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720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0430" y="2500306"/>
            <a:ext cx="5143536" cy="7143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2500306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305" algn="ctr">
              <a:spcBef>
                <a:spcPts val="5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МОДУЛЬ: литературно-театральная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студия </a:t>
            </a:r>
            <a:endParaRPr lang="ru-RU" sz="16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R="27305" algn="ctr">
              <a:spcBef>
                <a:spcPts val="5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Мир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мечтателей»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03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77"/>
            <a:ext cx="9164176" cy="78579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«Гармония Здоровья»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будущее –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ценней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для нас на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свете. Чтоб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прочный заложить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должны мы возродить</a:t>
            </a:r>
          </a:p>
        </p:txBody>
      </p:sp>
      <p:pic>
        <p:nvPicPr>
          <p:cNvPr id="6" name="Рисунок 5" descr="C:\Users\1\Desktop\лего фестиваль\dsc03970_thum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5"/>
          <a:stretch/>
        </p:blipFill>
        <p:spPr bwMode="auto">
          <a:xfrm>
            <a:off x="357158" y="3071810"/>
            <a:ext cx="2286016" cy="142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\Desktop\лего фестиваль\work1.5\images\qoi6qc6xhz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71810"/>
            <a:ext cx="2357454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86446" y="2714620"/>
            <a:ext cx="314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Черлидинг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1\Desktop\лего фестиваль\dscn83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0" b="45122"/>
          <a:stretch/>
        </p:blipFill>
        <p:spPr bwMode="auto">
          <a:xfrm>
            <a:off x="357158" y="4786322"/>
            <a:ext cx="2286016" cy="150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282" y="27146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ГТОшка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136"/>
          <p:cNvSpPr txBox="1">
            <a:spLocks noChangeArrowheads="1"/>
          </p:cNvSpPr>
          <p:nvPr/>
        </p:nvSpPr>
        <p:spPr bwMode="auto">
          <a:xfrm>
            <a:off x="28161" y="6275576"/>
            <a:ext cx="276159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«Спортивные встречи»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1\Desktop\лего фестиваль\dsc08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786322"/>
            <a:ext cx="2357453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адпись 141"/>
          <p:cNvSpPr txBox="1">
            <a:spLocks noChangeArrowheads="1"/>
          </p:cNvSpPr>
          <p:nvPr/>
        </p:nvSpPr>
        <p:spPr bwMode="auto">
          <a:xfrm>
            <a:off x="6143636" y="6215082"/>
            <a:ext cx="2747144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«Клуб здоровой семьи»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dou-8-yakorek.edusite.ru/images/p72_dsc_098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71810"/>
            <a:ext cx="2286016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dou-8-yakorek.edusite.ru/images/p72_dsc_105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786322"/>
            <a:ext cx="2286016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71802" y="2714620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Кветс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-игры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627557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«Рыцарский турнир»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571612"/>
            <a:ext cx="9144000" cy="107157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6430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ИДЕЯ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совершенствование физкультурно-оздоровительной работы в новом современном формате с учетом приоритетов государственной политики в сфере развития физической культуры и спорта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1049</Words>
  <Application>Microsoft Office PowerPoint</Application>
  <PresentationFormat>Экран (4:3)</PresentationFormat>
  <Paragraphs>155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Тема Office</vt:lpstr>
      <vt:lpstr>2_Тема Office</vt:lpstr>
      <vt:lpstr>1_Тема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среда </vt:lpstr>
      <vt:lpstr>Развивающая среда </vt:lpstr>
      <vt:lpstr>Презентация PowerPoint</vt:lpstr>
      <vt:lpstr>Развивающая среда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123</cp:lastModifiedBy>
  <cp:revision>21</cp:revision>
  <dcterms:created xsi:type="dcterms:W3CDTF">2016-11-20T07:48:53Z</dcterms:created>
  <dcterms:modified xsi:type="dcterms:W3CDTF">2023-06-28T07:24:09Z</dcterms:modified>
</cp:coreProperties>
</file>