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7" r:id="rId4"/>
    <p:sldId id="269" r:id="rId5"/>
    <p:sldId id="273" r:id="rId6"/>
    <p:sldId id="268" r:id="rId7"/>
    <p:sldId id="283" r:id="rId8"/>
    <p:sldId id="285" r:id="rId9"/>
    <p:sldId id="284" r:id="rId10"/>
    <p:sldId id="288" r:id="rId11"/>
    <p:sldId id="287" r:id="rId12"/>
    <p:sldId id="286" r:id="rId13"/>
    <p:sldId id="289" r:id="rId14"/>
    <p:sldId id="291" r:id="rId15"/>
    <p:sldId id="290" r:id="rId16"/>
    <p:sldId id="276" r:id="rId17"/>
    <p:sldId id="262" r:id="rId18"/>
    <p:sldId id="274" r:id="rId19"/>
    <p:sldId id="264" r:id="rId20"/>
    <p:sldId id="281" r:id="rId21"/>
    <p:sldId id="275" r:id="rId22"/>
    <p:sldId id="292" r:id="rId23"/>
    <p:sldId id="259" r:id="rId24"/>
    <p:sldId id="280" r:id="rId25"/>
    <p:sldId id="279" r:id="rId26"/>
    <p:sldId id="278" r:id="rId27"/>
    <p:sldId id="277" r:id="rId28"/>
    <p:sldId id="260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6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944" y="1961519"/>
            <a:ext cx="6620723" cy="2041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Юридическая 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консультация</a:t>
            </a:r>
            <a:endParaRPr lang="ru-RU" sz="72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Шум за дверь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344" y="500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355600"/>
            <a:ext cx="78105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68300"/>
            <a:ext cx="78232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1000"/>
            <a:ext cx="78359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55600"/>
            <a:ext cx="78359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2" name="Picture 4" descr="ᐈ Семья анимация векторные картинки, иллюстрации семья анимац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28" y="812800"/>
            <a:ext cx="6966744" cy="52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Клипарт детские для блогов - Детские - Картинки PNG - Галере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7" y="1483308"/>
            <a:ext cx="7141526" cy="465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Читать сказку « Три поросенка » онлайн бесплатн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3541"/>
            <a:ext cx="4888948" cy="275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Ученые нашли неправду в сказке &quot;Три поросенка&quot; - Портал Sweet211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313264"/>
            <a:ext cx="4025901" cy="302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етский сайт - загадки о животн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27" y="3831287"/>
            <a:ext cx="2253974" cy="217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957" y="735172"/>
            <a:ext cx="429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ЖИЛЬЕ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 descr="картинки к сказке три поросенка | Сказки, Три поросенк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6292"/>
            <a:ext cx="6972300" cy="472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098" name="Picture 2" descr="Новогодний подарок от Театра Теней &quot;Teulis&quot; - премьера спектакл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2900"/>
            <a:ext cx="7848600" cy="61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2061638"/>
            <a:ext cx="7226300" cy="412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556" y="808525"/>
            <a:ext cx="342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ОТДЫХ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55600"/>
            <a:ext cx="78486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6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ocaux,confiture - Fete Worse Than Death - Book Clipart - Full ..."/>
          <p:cNvSpPr>
            <a:spLocks noChangeAspect="1" noChangeArrowheads="1"/>
          </p:cNvSpPr>
          <p:nvPr/>
        </p:nvSpPr>
        <p:spPr bwMode="auto">
          <a:xfrm>
            <a:off x="2022475" y="21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3" y="0"/>
            <a:ext cx="9139938" cy="6858000"/>
          </a:xfrm>
          <a:prstGeom prst="rect">
            <a:avLst/>
          </a:prstGeom>
        </p:spPr>
      </p:pic>
      <p:pic>
        <p:nvPicPr>
          <p:cNvPr id="8194" name="Picture 2" descr="Картинки Фото Карлс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84" y="1164810"/>
            <a:ext cx="3419617" cy="382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Варенье PNG картинки скачать бесплат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8" y="4155661"/>
            <a:ext cx="1972766" cy="207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Варенье PNG картинки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1" y="4488858"/>
            <a:ext cx="1653847" cy="174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Варенье PNG картинки скачать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01" y="4666052"/>
            <a:ext cx="1485758" cy="156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99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2719" y="791343"/>
            <a:ext cx="701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ПОЛНОЦЕННОЕ ПИТАНИЕ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9" y="1731432"/>
            <a:ext cx="6718300" cy="447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957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778241"/>
            <a:ext cx="3719069" cy="263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9" y="559988"/>
            <a:ext cx="3708399" cy="262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99" y="3778241"/>
            <a:ext cx="3719069" cy="263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0718" y="1011958"/>
            <a:ext cx="3038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УГАДАЙ ФРУКТ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8" y="1596733"/>
            <a:ext cx="2943607" cy="205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338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1666353"/>
            <a:ext cx="3014663" cy="449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7902" y="682953"/>
            <a:ext cx="698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МЕДИЦИНСКУЮ ПОМОЩЬ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" y="0"/>
            <a:ext cx="9139938" cy="6858000"/>
          </a:xfrm>
          <a:prstGeom prst="rect">
            <a:avLst/>
          </a:prstGeom>
        </p:spPr>
      </p:pic>
      <p:pic>
        <p:nvPicPr>
          <p:cNvPr id="6" name="Picture 4" descr="Смешной больной медведь иллюстрация штока. иллюстраци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3" y="419102"/>
            <a:ext cx="3238499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3366457"/>
            <a:ext cx="2934990" cy="3070855"/>
          </a:xfrm>
          <a:prstGeom prst="rect">
            <a:avLst/>
          </a:prstGeom>
        </p:spPr>
      </p:pic>
      <p:pic>
        <p:nvPicPr>
          <p:cNvPr id="9220" name="Picture 4" descr="Можно ли тренироваться слегка приболев? - Sports 7 D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31" y="419102"/>
            <a:ext cx="3451225" cy="34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80 лет книге Толстого «Золотой ключик, или Приключения Буратин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55600"/>
            <a:ext cx="7823199" cy="61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1266" name="Picture 2" descr="Буратино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44" y="1717675"/>
            <a:ext cx="35242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5874" y="856962"/>
            <a:ext cx="483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ОБРАЗОВАНИЕ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272" name="Picture 8" descr="Буква Б - Алфавит - Картинки PNG - Галерей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9" y="4506684"/>
            <a:ext cx="1626282" cy="178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УЧИМ БАШКИРСКИЙ ЯЗЫК - БАШҠОРТ ТЕЛЕН ӨЙРӘНӘБЕҘ: БАШҠОРТСА ӘЙТЕРГӘ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8" y="4381500"/>
            <a:ext cx="1577498" cy="175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098" name="Picture 2" descr="крупные смайлики ~ Gif-анимация (Смайлы) ~ Beesona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00" y="3098800"/>
            <a:ext cx="41475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айт МОУ СОШ №1 п. Энергет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69" y="596900"/>
            <a:ext cx="6477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96" y="1280202"/>
            <a:ext cx="6262959" cy="429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6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80" name="Picture 8" descr="Федосова Кс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645775"/>
            <a:ext cx="3959225" cy="55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700462"/>
            <a:ext cx="1905000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2900" y="645775"/>
            <a:ext cx="2985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ИМЯ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49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 descr="png_lelik: 28 - Мальчик бизнесмен - фотомонтаж на прозрачном фон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92" y="488950"/>
            <a:ext cx="3917616" cy="588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3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2" name="Picture 4" descr="Гуси-лебеди - русская народная сказка, читать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42900"/>
            <a:ext cx="7823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4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606145"/>
            <a:ext cx="562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 НА ЛЮБОВЬ И ЗАБОТУ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82" y="1797065"/>
            <a:ext cx="5225636" cy="45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8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55600"/>
            <a:ext cx="78232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8" y="368300"/>
            <a:ext cx="7840132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68300"/>
            <a:ext cx="78486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29</Words>
  <Application>Microsoft Office PowerPoint</Application>
  <PresentationFormat>Экран (4:3)</PresentationFormat>
  <Paragraphs>10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natashakorol@mail.ru</cp:lastModifiedBy>
  <cp:revision>78</cp:revision>
  <cp:lastPrinted>2020-06-30T19:50:34Z</cp:lastPrinted>
  <dcterms:created xsi:type="dcterms:W3CDTF">2013-11-19T05:52:05Z</dcterms:created>
  <dcterms:modified xsi:type="dcterms:W3CDTF">2022-11-05T18:37:37Z</dcterms:modified>
</cp:coreProperties>
</file>