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3" r:id="rId5"/>
    <p:sldId id="265" r:id="rId6"/>
    <p:sldId id="266" r:id="rId7"/>
    <p:sldId id="283" r:id="rId8"/>
    <p:sldId id="273" r:id="rId9"/>
    <p:sldId id="27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6"/>
            <a:ext cx="5637011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22.04.2010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3132291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22.04.2010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9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731520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22.04.2010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22.04.2010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7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2"/>
            <a:ext cx="5970495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22.04.2010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22.04.2010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3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22.04.2010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22.04.2010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22.04.2010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2209801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731521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6" y="3497803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22.04.2010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7"/>
            <a:ext cx="369411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22.04.2010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9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1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22.04.2010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1" y="6172201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1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algn="ctr"/>
            <a:r>
              <a:rPr lang="ru-RU" dirty="0" smtClean="0"/>
              <a:t>Ю.И. </a:t>
            </a:r>
            <a:r>
              <a:rPr lang="ru-RU" dirty="0" err="1" smtClean="0"/>
              <a:t>Мухаметзянова</a:t>
            </a:r>
            <a:endParaRPr lang="ru-RU" dirty="0" smtClean="0"/>
          </a:p>
          <a:p>
            <a:pPr algn="ctr"/>
            <a:r>
              <a:rPr lang="ru-RU" dirty="0" smtClean="0"/>
              <a:t>музыкальный </a:t>
            </a:r>
            <a:r>
              <a:rPr lang="ru-RU" dirty="0" smtClean="0"/>
              <a:t>руководитель</a:t>
            </a:r>
            <a:endParaRPr lang="ru-RU" dirty="0" smtClean="0"/>
          </a:p>
          <a:p>
            <a:pPr algn="ctr"/>
            <a:r>
              <a:rPr lang="ru-RU" dirty="0" smtClean="0"/>
              <a:t>МБДОУ ДС №5 «</a:t>
            </a:r>
            <a:r>
              <a:rPr lang="ru-RU" dirty="0" err="1" smtClean="0"/>
              <a:t>Бэлэкэч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2" y="1556793"/>
            <a:ext cx="7175351" cy="3368665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Мастер-класс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«Путешествие по миру»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313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Юлия\Documents\big-5728801fff936713130a938c-572899b75b943-1bih6dn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528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2551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60650"/>
            <a:ext cx="4932040" cy="720079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rgbClr val="0070C0"/>
                </a:solidFill>
                <a:latin typeface="Arial"/>
              </a:rPr>
              <a:t>Айседора</a:t>
            </a:r>
            <a:r>
              <a:rPr lang="ru-RU" b="0" dirty="0">
                <a:solidFill>
                  <a:srgbClr val="0070C0"/>
                </a:solidFill>
                <a:latin typeface="Arial"/>
              </a:rPr>
              <a:t> </a:t>
            </a:r>
            <a:r>
              <a:rPr lang="ru-RU" dirty="0">
                <a:solidFill>
                  <a:srgbClr val="0070C0"/>
                </a:solidFill>
                <a:latin typeface="Arial"/>
              </a:rPr>
              <a:t>Дункан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3074" name="Picture 2" descr="C:\Users\Юлия\Documents\i_00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8065" y="188640"/>
            <a:ext cx="3844723" cy="63839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251520" y="1124744"/>
            <a:ext cx="4680520" cy="4512576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снователь</a:t>
            </a:r>
            <a:r>
              <a:rPr lang="en-US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модернистского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направления </a:t>
            </a:r>
            <a:r>
              <a:rPr lang="ru-RU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танцевальном 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искусстве</a:t>
            </a:r>
            <a:endParaRPr lang="ru-RU" sz="2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Bef>
                <a:spcPts val="0"/>
              </a:spcBef>
              <a:spcAft>
                <a:spcPts val="0"/>
              </a:spcAft>
            </a:pPr>
            <a:endParaRPr lang="ru-RU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Bef>
                <a:spcPts val="0"/>
              </a:spcBef>
              <a:spcAft>
                <a:spcPts val="0"/>
              </a:spcAft>
            </a:pPr>
            <a:endParaRPr lang="ru-RU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 не собираюсь учить вас танцам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 просто хочу научить вас летать, </a:t>
            </a:r>
            <a:endParaRPr lang="ru-RU" sz="20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птицы, гнуться, как молодые деревца под ветром, радоваться, 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радуется под майским утром бабочка, дышать свободно, как облака, прыгать легко и бесшумно, </a:t>
            </a:r>
            <a:endParaRPr lang="ru-RU" sz="20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серая кошка».</a:t>
            </a:r>
          </a:p>
          <a:p>
            <a:pPr algn="r"/>
            <a:endParaRPr lang="ru-RU" sz="2000" dirty="0">
              <a:solidFill>
                <a:srgbClr val="0070C0"/>
              </a:solidFill>
            </a:endParaRPr>
          </a:p>
          <a:p>
            <a:pPr algn="r"/>
            <a:r>
              <a:rPr lang="ru-RU" sz="2000" i="1" dirty="0" smtClean="0">
                <a:solidFill>
                  <a:srgbClr val="0070C0"/>
                </a:solidFill>
              </a:rPr>
              <a:t>          </a:t>
            </a:r>
            <a:r>
              <a:rPr lang="ru-RU" sz="20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Айседора Дункан</a:t>
            </a:r>
          </a:p>
          <a:p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232612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Юлия\Documents\Prague_Czech_Republic_481405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1923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Юлия\Documents\slide_2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6877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I:\КОНКУРС МУЗРУК\Методразр\img_498189.pn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5" y="3071811"/>
            <a:ext cx="2520280" cy="28803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I:\КОНКУРС МУЗРУК\Методразр\pio58daiE.pn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257176"/>
            <a:ext cx="2592288" cy="23145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277" y="250493"/>
            <a:ext cx="2407089" cy="2242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366" t="13562" r="28030" b="10979"/>
          <a:stretch>
            <a:fillRect/>
          </a:stretch>
        </p:blipFill>
        <p:spPr bwMode="auto">
          <a:xfrm>
            <a:off x="6858016" y="231100"/>
            <a:ext cx="1428760" cy="2269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292" r="9822"/>
          <a:stretch>
            <a:fillRect/>
          </a:stretch>
        </p:blipFill>
        <p:spPr bwMode="auto">
          <a:xfrm>
            <a:off x="6572265" y="3068961"/>
            <a:ext cx="2071703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474" r="8951"/>
          <a:stretch>
            <a:fillRect/>
          </a:stretch>
        </p:blipFill>
        <p:spPr bwMode="auto">
          <a:xfrm>
            <a:off x="3714745" y="3214687"/>
            <a:ext cx="2071703" cy="272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0" y="1643050"/>
            <a:ext cx="590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86049" y="1571612"/>
            <a:ext cx="590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215073" y="1643050"/>
            <a:ext cx="590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5143512"/>
            <a:ext cx="590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14677" y="5143512"/>
            <a:ext cx="590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929321" y="5143512"/>
            <a:ext cx="590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268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КОНКУРС МУЗРУК\Мастер- класс\b5884bdd6d7f93bd4ff83ac7e51aa3ec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43" t="3125" r="1562" b="41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726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2" name="Picture 8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78" y="4000504"/>
            <a:ext cx="2355284" cy="230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 descr="C:\Users\Юлия\Documents\98d6b4c4ed87c8cfd80d2d84aef19960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32" y="1214422"/>
            <a:ext cx="1714945" cy="20701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C:\Users\Юлия\Documents\unnamed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6" y="1142984"/>
            <a:ext cx="1779111" cy="19983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206" y="1214422"/>
            <a:ext cx="1717447" cy="1879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4000504"/>
            <a:ext cx="2059097" cy="2314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98" y="4071942"/>
            <a:ext cx="2388987" cy="217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0" y="1214422"/>
            <a:ext cx="1571636" cy="20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I:\КОНКУРС МУЗРУК\Визитка\186239.750x0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214422"/>
            <a:ext cx="1728192" cy="20353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14282" y="3357562"/>
            <a:ext cx="1571636" cy="28575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shade val="75000"/>
                <a:satMod val="125000"/>
                <a:lumMod val="75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«КАЧОК»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214290"/>
            <a:ext cx="8286808" cy="785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 smtClean="0"/>
          </a:p>
          <a:p>
            <a:pPr algn="ctr"/>
            <a:r>
              <a:rPr lang="ru-RU" sz="3600" dirty="0" smtClean="0"/>
              <a:t>«Русский танец на степе»</a:t>
            </a:r>
          </a:p>
          <a:p>
            <a:pPr algn="ctr"/>
            <a:endParaRPr lang="ru-RU" sz="3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143108" y="3357562"/>
            <a:ext cx="1571636" cy="28575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shade val="75000"/>
                <a:satMod val="125000"/>
                <a:lumMod val="75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«ПТИЧКА»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812107" y="3378200"/>
            <a:ext cx="1857388" cy="28575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shade val="75000"/>
                <a:satMod val="125000"/>
                <a:lumMod val="75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«ДОРОЖКА»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676334" y="3194047"/>
            <a:ext cx="1538872" cy="44926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shade val="75000"/>
                <a:satMod val="125000"/>
                <a:lumMod val="75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«КРУГ НАПРАВО»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286859" y="3214685"/>
            <a:ext cx="1538872" cy="44926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shade val="75000"/>
                <a:satMod val="125000"/>
                <a:lumMod val="75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«КРУГ НАЛЕВО»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6315433"/>
            <a:ext cx="1766000" cy="42593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shade val="75000"/>
                <a:satMod val="125000"/>
                <a:lumMod val="75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«ЛЯГУШКА»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91880" y="6315433"/>
            <a:ext cx="1937376" cy="42593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shade val="75000"/>
                <a:satMod val="125000"/>
                <a:lumMod val="75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«ХОРОВОД»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65608" y="6263933"/>
            <a:ext cx="2506920" cy="42650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shade val="75000"/>
                <a:satMod val="125000"/>
                <a:lumMod val="75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«КОВЫРЯЛОЧКА»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963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sz="quarter" idx="4294967295"/>
          </p:nvPr>
        </p:nvSpPr>
        <p:spPr>
          <a:xfrm>
            <a:off x="1403648" y="731839"/>
            <a:ext cx="7272808" cy="3475037"/>
          </a:xfrm>
        </p:spPr>
        <p:txBody>
          <a:bodyPr/>
          <a:lstStyle/>
          <a:p>
            <a:pPr marL="45720" indent="0" algn="just">
              <a:buNone/>
            </a:pPr>
            <a:r>
              <a:rPr lang="ru-RU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«Танец – это твой пульс, биение твоего сердца, твое дыхание. Это ритм твоей жизни. Это выражение во времени и движении, в счастье, радости, грусти и зависти».</a:t>
            </a:r>
          </a:p>
          <a:p>
            <a:pPr marL="45720" indent="0" algn="r">
              <a:buNone/>
            </a:pPr>
            <a:r>
              <a:rPr lang="ru-RU" i="1" dirty="0">
                <a:solidFill>
                  <a:srgbClr val="23828B"/>
                </a:solidFill>
                <a:latin typeface="Calibri"/>
              </a:rPr>
              <a:t>Жак </a:t>
            </a:r>
            <a:r>
              <a:rPr lang="ru-RU" i="1" dirty="0" err="1">
                <a:solidFill>
                  <a:srgbClr val="23828B"/>
                </a:solidFill>
                <a:latin typeface="Calibri"/>
              </a:rPr>
              <a:t>д”Амбуаз</a:t>
            </a:r>
            <a:r>
              <a:rPr lang="ru-RU" i="1" dirty="0">
                <a:solidFill>
                  <a:srgbClr val="23828B"/>
                </a:solidFill>
                <a:latin typeface="Calibri"/>
              </a:rPr>
              <a:t/>
            </a:r>
            <a:br>
              <a:rPr lang="ru-RU" i="1" dirty="0">
                <a:solidFill>
                  <a:srgbClr val="23828B"/>
                </a:solidFill>
                <a:latin typeface="Calibri"/>
              </a:rPr>
            </a:br>
            <a:r>
              <a:rPr lang="ru-RU" i="1" dirty="0">
                <a:solidFill>
                  <a:srgbClr val="23828B"/>
                </a:solidFill>
                <a:latin typeface="Calibri"/>
              </a:rPr>
              <a:t/>
            </a:r>
            <a:br>
              <a:rPr lang="ru-RU" i="1" dirty="0">
                <a:solidFill>
                  <a:srgbClr val="23828B"/>
                </a:solidFill>
                <a:latin typeface="Calibri"/>
              </a:rPr>
            </a:br>
            <a:endParaRPr lang="ru-RU" dirty="0"/>
          </a:p>
        </p:txBody>
      </p:sp>
      <p:pic>
        <p:nvPicPr>
          <p:cNvPr id="19458" name="Picture 2" descr="C:\Users\Юлия\Documents\538395115-612x6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787" y="2751584"/>
            <a:ext cx="5829300" cy="35337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7024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460</TotalTime>
  <Words>149</Words>
  <Application>Microsoft Office PowerPoint</Application>
  <PresentationFormat>Экран (4:3)</PresentationFormat>
  <Paragraphs>34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Мастер-класс «Путешествие по миру»</vt:lpstr>
      <vt:lpstr>Слайд 2</vt:lpstr>
      <vt:lpstr>Айседора Дункан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Путешествие по миру</dc:title>
  <dc:creator>Юлия</dc:creator>
  <cp:lastModifiedBy>User</cp:lastModifiedBy>
  <cp:revision>36</cp:revision>
  <dcterms:created xsi:type="dcterms:W3CDTF">2018-10-16T14:34:14Z</dcterms:created>
  <dcterms:modified xsi:type="dcterms:W3CDTF">2010-04-22T01:22:07Z</dcterms:modified>
</cp:coreProperties>
</file>