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Следопыт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</a:pPr>
            <a:r>
              <a:rPr lang="ru-RU" sz="2000" dirty="0" smtClean="0">
                <a:solidFill>
                  <a:srgbClr val="000080"/>
                </a:solidFill>
                <a:latin typeface="Arial"/>
                <a:ea typeface="Times New Roman"/>
                <a:cs typeface="Times New Roman"/>
              </a:rPr>
              <a:t>СЛЕДОПЫТ, -а, м. 1. Охотник, выслеживающий зверя по следам. Зверолов-с. 2. Человек (обычно член ученического коллектива), </a:t>
            </a:r>
            <a:r>
              <a:rPr lang="ru-RU" sz="2000" dirty="0" err="1" smtClean="0">
                <a:solidFill>
                  <a:srgbClr val="000080"/>
                </a:solidFill>
                <a:latin typeface="Arial"/>
                <a:ea typeface="Times New Roman"/>
                <a:cs typeface="Times New Roman"/>
              </a:rPr>
              <a:t>ко-рый</a:t>
            </a:r>
            <a:r>
              <a:rPr lang="ru-RU" sz="2000" dirty="0" smtClean="0">
                <a:solidFill>
                  <a:srgbClr val="000080"/>
                </a:solidFill>
                <a:latin typeface="Arial"/>
                <a:ea typeface="Times New Roman"/>
                <a:cs typeface="Times New Roman"/>
              </a:rPr>
              <a:t> собирает материалы о былых исторических событиях, об исторических лицах. Юные следопыты отправились в поход по местам боевой славы отцов.</a:t>
            </a:r>
            <a:endParaRPr lang="ru-RU" sz="20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dirty="0" smtClean="0">
                <a:ea typeface="Calibri"/>
                <a:cs typeface="Times New Roman"/>
              </a:rPr>
              <a:t> </a:t>
            </a:r>
            <a:r>
              <a:rPr lang="ru-RU" sz="4000" dirty="0" smtClean="0">
                <a:ea typeface="Calibri"/>
                <a:cs typeface="Times New Roman"/>
              </a:rPr>
              <a:t>                            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dirty="0" smtClean="0">
                <a:ea typeface="Calibri"/>
                <a:cs typeface="Times New Roman"/>
              </a:rPr>
              <a:t> </a:t>
            </a:r>
            <a:r>
              <a:rPr lang="ru-RU" sz="4000" dirty="0" smtClean="0">
                <a:ea typeface="Calibri"/>
                <a:cs typeface="Times New Roman"/>
              </a:rPr>
              <a:t>                              </a:t>
            </a:r>
            <a:r>
              <a:rPr lang="ru-RU" sz="2800" dirty="0" smtClean="0">
                <a:ea typeface="Calibri"/>
                <a:cs typeface="Times New Roman"/>
              </a:rPr>
              <a:t>Из </a:t>
            </a:r>
            <a:r>
              <a:rPr lang="ru-RU" sz="2800" dirty="0" smtClean="0">
                <a:ea typeface="Calibri"/>
                <a:cs typeface="Times New Roman"/>
              </a:rPr>
              <a:t>словаря С.И.Ожегова</a:t>
            </a:r>
          </a:p>
          <a:p>
            <a:endParaRPr lang="ru-RU" dirty="0"/>
          </a:p>
        </p:txBody>
      </p:sp>
      <p:pic>
        <p:nvPicPr>
          <p:cNvPr id="6" name="Picture 2" descr="C:\Users\тс\Pictures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573016"/>
            <a:ext cx="3067050" cy="2047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6" descr="http://cs10295.userapi.com/u3266596/-14/x_08b651b8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860032" y="3356992"/>
            <a:ext cx="4022882" cy="2924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im6-tub-ru.yandex.net/i?id=145105096-28-72&amp;n=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76672"/>
            <a:ext cx="5824820" cy="235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Объект 5" descr="http://i.wp.pl/a/f/jpeg/21088/ucho_jup550.jpe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39552" y="3429000"/>
            <a:ext cx="3822700" cy="27801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060849"/>
            <a:ext cx="8458200" cy="40149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774632" cy="9144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МАГАЗИН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тс\Pictures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87026"/>
            <a:ext cx="6984776" cy="48132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365104"/>
            <a:ext cx="8740080" cy="108012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Цена 10руб.      Цена </a:t>
            </a:r>
            <a:r>
              <a:rPr lang="ru-RU" sz="2800" b="1" dirty="0" smtClean="0"/>
              <a:t>10руб.</a:t>
            </a:r>
            <a:r>
              <a:rPr lang="ru-RU" sz="2800" b="1" dirty="0" smtClean="0"/>
              <a:t>         Цена </a:t>
            </a:r>
            <a:r>
              <a:rPr lang="ru-RU" sz="2800" b="1" dirty="0" smtClean="0"/>
              <a:t>10руб.</a:t>
            </a:r>
            <a:endParaRPr lang="ru-RU" sz="2800" b="1" dirty="0"/>
          </a:p>
        </p:txBody>
      </p:sp>
      <p:pic>
        <p:nvPicPr>
          <p:cNvPr id="4" name="Picture 8" descr="http://savepic.net/2097009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2088231" cy="2081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http://savepic.net/209700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988840"/>
            <a:ext cx="2768510" cy="1872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http://savepic.net/209700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988840"/>
            <a:ext cx="2662026" cy="180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</TotalTime>
  <Words>61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Следопыт</vt:lpstr>
      <vt:lpstr>Слайд 2</vt:lpstr>
      <vt:lpstr>Слайд 3</vt:lpstr>
      <vt:lpstr>Цена 10руб.      Цена 10руб.         Цена 10руб.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Следопыт</dc:title>
  <dc:creator>тс</dc:creator>
  <cp:lastModifiedBy>тс</cp:lastModifiedBy>
  <cp:revision>2</cp:revision>
  <dcterms:created xsi:type="dcterms:W3CDTF">2016-04-24T18:07:32Z</dcterms:created>
  <dcterms:modified xsi:type="dcterms:W3CDTF">2016-04-24T18:22:09Z</dcterms:modified>
</cp:coreProperties>
</file>