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8"/>
  </p:notesMasterIdLst>
  <p:sldIdLst>
    <p:sldId id="282" r:id="rId2"/>
    <p:sldId id="270" r:id="rId3"/>
    <p:sldId id="274" r:id="rId4"/>
    <p:sldId id="273" r:id="rId5"/>
    <p:sldId id="272" r:id="rId6"/>
    <p:sldId id="271" r:id="rId7"/>
    <p:sldId id="275" r:id="rId8"/>
    <p:sldId id="276" r:id="rId9"/>
    <p:sldId id="277" r:id="rId10"/>
    <p:sldId id="278" r:id="rId11"/>
    <p:sldId id="279" r:id="rId12"/>
    <p:sldId id="280" r:id="rId13"/>
    <p:sldId id="268" r:id="rId14"/>
    <p:sldId id="309" r:id="rId15"/>
    <p:sldId id="283" r:id="rId16"/>
    <p:sldId id="284" r:id="rId17"/>
    <p:sldId id="293" r:id="rId18"/>
    <p:sldId id="294" r:id="rId19"/>
    <p:sldId id="296" r:id="rId20"/>
    <p:sldId id="297" r:id="rId21"/>
    <p:sldId id="298" r:id="rId22"/>
    <p:sldId id="285" r:id="rId23"/>
    <p:sldId id="286" r:id="rId24"/>
    <p:sldId id="307" r:id="rId25"/>
    <p:sldId id="302" r:id="rId26"/>
    <p:sldId id="30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2" end="15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1" autoAdjust="0"/>
    <p:restoredTop sz="94660"/>
  </p:normalViewPr>
  <p:slideViewPr>
    <p:cSldViewPr>
      <p:cViewPr>
        <p:scale>
          <a:sx n="75" d="100"/>
          <a:sy n="75" d="100"/>
        </p:scale>
        <p:origin x="-672" y="-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0CF066-0A2C-44EB-8180-AE9445B16CD9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FB112-5DA4-41EE-B79B-90E2E6400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059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FB112-5DA4-41EE-B79B-90E2E6400DD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540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24BBF-949E-4DD0-9B90-3679FB80853C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1C48F3-000C-46BC-A55B-165D282CC3C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24BBF-949E-4DD0-9B90-3679FB80853C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48F3-000C-46BC-A55B-165D282CC3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24BBF-949E-4DD0-9B90-3679FB80853C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48F3-000C-46BC-A55B-165D282CC3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24BBF-949E-4DD0-9B90-3679FB80853C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48F3-000C-46BC-A55B-165D282CC3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24BBF-949E-4DD0-9B90-3679FB80853C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48F3-000C-46BC-A55B-165D282CC3C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24BBF-949E-4DD0-9B90-3679FB80853C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48F3-000C-46BC-A55B-165D282CC3C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24BBF-949E-4DD0-9B90-3679FB80853C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48F3-000C-46BC-A55B-165D282CC3C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24BBF-949E-4DD0-9B90-3679FB80853C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48F3-000C-46BC-A55B-165D282CC3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24BBF-949E-4DD0-9B90-3679FB80853C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48F3-000C-46BC-A55B-165D282CC3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24BBF-949E-4DD0-9B90-3679FB80853C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48F3-000C-46BC-A55B-165D282CC3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24BBF-949E-4DD0-9B90-3679FB80853C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48F3-000C-46BC-A55B-165D282CC3C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4324BBF-949E-4DD0-9B90-3679FB80853C}" type="datetimeFigureOut">
              <a:rPr lang="ru-RU" smtClean="0"/>
              <a:t>22.04.2019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61C48F3-000C-46BC-A55B-165D282CC3C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slide" Target="slide15.xml"/><Relationship Id="rId7" Type="http://schemas.openxmlformats.org/officeDocument/2006/relationships/slide" Target="slide2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openxmlformats.org/officeDocument/2006/relationships/slide" Target="slide24.xml"/><Relationship Id="rId4" Type="http://schemas.openxmlformats.org/officeDocument/2006/relationships/image" Target="../media/image20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openxmlformats.org/officeDocument/2006/relationships/slide" Target="slide14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33.jpeg"/><Relationship Id="rId7" Type="http://schemas.openxmlformats.org/officeDocument/2006/relationships/slide" Target="slide21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14.xml"/><Relationship Id="rId4" Type="http://schemas.openxmlformats.org/officeDocument/2006/relationships/slide" Target="slide20.xml"/><Relationship Id="rId9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5.jpeg"/><Relationship Id="rId7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7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14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9.jpeg"/><Relationship Id="rId5" Type="http://schemas.openxmlformats.org/officeDocument/2006/relationships/image" Target="../media/image8.pn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3611487"/>
          </a:xfrm>
        </p:spPr>
        <p:txBody>
          <a:bodyPr/>
          <a:lstStyle/>
          <a:p>
            <a:r>
              <a:rPr lang="ru-RU" sz="6000" dirty="0" smtClean="0"/>
              <a:t>НОД «Экономический </a:t>
            </a:r>
            <a:r>
              <a:rPr lang="ru-RU" sz="6000" dirty="0" err="1" smtClean="0"/>
              <a:t>фикси</a:t>
            </a:r>
            <a:r>
              <a:rPr lang="ru-RU" sz="6000" dirty="0" smtClean="0"/>
              <a:t>-сюрприз»</a:t>
            </a:r>
            <a:endParaRPr lang="ru-RU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26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m0-tub-ru.yandex.net/i?id=3fd45844375499c443f2647b627bdc98-sr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5" r="18746"/>
          <a:stretch/>
        </p:blipFill>
        <p:spPr bwMode="auto">
          <a:xfrm>
            <a:off x="696353" y="260648"/>
            <a:ext cx="7412182" cy="6438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7251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m0-tub-ru.yandex.net/i?id=cd60b97f41eb51359dd04101af3d37e3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78"/>
          <a:stretch/>
        </p:blipFill>
        <p:spPr bwMode="auto">
          <a:xfrm>
            <a:off x="539552" y="647475"/>
            <a:ext cx="808788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3740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im0-tub-ru.yandex.net/i?id=23209d39834564d62e9fd4dacc1b0e61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27449"/>
            <a:ext cx="8528064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9385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7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im0-tub-ru.yandex.net/i?id=23209d39834564d62e9fd4dacc1b0e61-l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76" y="657424"/>
            <a:ext cx="8240032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3314" name="Picture 2" descr="https://i.pinimg.com/736x/69/19/b9/6919b949e50a3fec1e3560d32acb807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49694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60534" y="4293096"/>
            <a:ext cx="29754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группы «Радуга»</a:t>
            </a:r>
          </a:p>
          <a:p>
            <a:r>
              <a:rPr lang="ru-RU" sz="2000" b="1" dirty="0" smtClean="0"/>
              <a:t>«Детского сада №89» </a:t>
            </a:r>
            <a:endParaRPr lang="ru-RU" sz="2000" b="1" dirty="0"/>
          </a:p>
        </p:txBody>
      </p:sp>
      <p:pic>
        <p:nvPicPr>
          <p:cNvPr id="2" name="20190421_11403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6972" y="6381328"/>
            <a:ext cx="476672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5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3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ytimg.com/vi/5vIOiN4GJ7w/maxres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" r="2623"/>
          <a:stretch/>
        </p:blipFill>
        <p:spPr bwMode="auto">
          <a:xfrm>
            <a:off x="9027" y="612428"/>
            <a:ext cx="9116221" cy="565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980728"/>
            <a:ext cx="15240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«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Фикси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- ребус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»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76564" y="4437112"/>
            <a:ext cx="211788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«Все</a:t>
            </a:r>
          </a:p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 профессии</a:t>
            </a:r>
          </a:p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нужны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»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134063" y="1124744"/>
            <a:ext cx="13917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Bookman Old Style" panose="02050604050505020204" pitchFamily="18" charset="0"/>
              </a:rPr>
              <a:t>«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Фикси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-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выбор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»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156176" y="5181084"/>
            <a:ext cx="3168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«Откуда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пришел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продукт »</a:t>
            </a:r>
          </a:p>
          <a:p>
            <a:endParaRPr lang="ru-RU" dirty="0"/>
          </a:p>
        </p:txBody>
      </p:sp>
      <p:pic>
        <p:nvPicPr>
          <p:cNvPr id="7" name="Picture 4" descr="https://html-banner-flash.ru/wp-content/uploads/2018/05/1466405780_1439877941_wm_back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8595" y="2471087"/>
            <a:ext cx="452593" cy="45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html-banner-flash.ru/wp-content/uploads/2018/05/1466405780_1439877941_wm_back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97947" y="5735082"/>
            <a:ext cx="452593" cy="45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html-banner-flash.ru/wp-content/uploads/2018/05/1466405780_1439877941_wm_back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808" y="5718622"/>
            <a:ext cx="452593" cy="45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html-banner-flash.ru/wp-content/uploads/2018/05/1466405780_1439877941_wm_back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25791" y="3380880"/>
            <a:ext cx="452593" cy="45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html-banner-flash.ru/wp-content/uploads/2018/05/1466405780_1439877941_wm_back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02" y="6289080"/>
            <a:ext cx="546100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00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https://im0-tub-ru.yandex.net/i?id=9ff55f4fd4592938ea89ca1822de6a1c-l&amp;n=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8" y="2852936"/>
            <a:ext cx="1152525" cy="115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im0-tub-ru.yandex.net/i?id=d7932911937d588683edd8d6d6339250-l&amp;n=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873" y="2852936"/>
            <a:ext cx="10668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s://im0-tub-ru.yandex.net/i?id=9a8f40279044217069bf65e3ae8adf4b-l&amp;n=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673" y="2847856"/>
            <a:ext cx="1259205" cy="1148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https://im0-tub-ru.yandex.net/i?id=ba6afe0b74545f4c1d641c8c02abf1b7-l&amp;n=1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114" y="2802334"/>
            <a:ext cx="1188085" cy="115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https://abvgdee.ru/images/kartinki/alfavit9/a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298" y="2816304"/>
            <a:ext cx="1266825" cy="1145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https://www.passionforum.ru/upload/159/u15989/096/514364fd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940" y="2812494"/>
            <a:ext cx="1190625" cy="114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https://abvgdee.ru/images/kartinki/alfavit9/a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2802334"/>
            <a:ext cx="1266825" cy="1145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fotopechat.org/images/naruzhnaya-reklama/reklama-na-shitah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2" t="8648" r="10735" b="11456"/>
          <a:stretch/>
        </p:blipFill>
        <p:spPr bwMode="auto">
          <a:xfrm>
            <a:off x="467543" y="116632"/>
            <a:ext cx="3902693" cy="252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vatars.mds.yandex.net/get-pdb/163339/4b56b808-8546-4224-a3a1-06e4c7ee31fb/s1200?webp=fals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5"/>
          <a:stretch/>
        </p:blipFill>
        <p:spPr bwMode="auto">
          <a:xfrm>
            <a:off x="5148063" y="116632"/>
            <a:ext cx="3785307" cy="254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1000ideas.ru/upload/medialibrary/57c/nescafe-10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0"/>
          <a:stretch/>
        </p:blipFill>
        <p:spPr bwMode="auto">
          <a:xfrm>
            <a:off x="263971" y="4293096"/>
            <a:ext cx="4106265" cy="235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.pinimg.com/736x/ee/e2/f6/eee2f6ad46a76f5f4e9c2517346c0b80--floor-graphics-pop-display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64"/>
          <a:stretch/>
        </p:blipFill>
        <p:spPr bwMode="auto">
          <a:xfrm>
            <a:off x="4858926" y="4190894"/>
            <a:ext cx="3866145" cy="256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s://html-banner-flash.ru/wp-content/uploads/2018/05/1466405780_1439877941_wm_back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914" y="6054296"/>
            <a:ext cx="737210" cy="73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8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im0-tub-ru.yandex.net/i?id=a6a5ae7b2420a5e6e26f53e69ad4a32a-l&amp;n=13">
            <a:hlinkClick r:id="rId2" action="ppaction://hlinksldjump"/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" t="9762" r="47191" b="62415"/>
          <a:stretch/>
        </p:blipFill>
        <p:spPr bwMode="auto">
          <a:xfrm>
            <a:off x="179512" y="125781"/>
            <a:ext cx="3497386" cy="26281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im0-tub-ru.yandex.net/i?id=a6a5ae7b2420a5e6e26f53e69ad4a32a-l&amp;n=13">
            <a:hlinkClick r:id="rId4" action="ppaction://hlinksldjump"/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" t="67923" r="47994" b="3504"/>
          <a:stretch/>
        </p:blipFill>
        <p:spPr bwMode="auto">
          <a:xfrm>
            <a:off x="5148064" y="3861048"/>
            <a:ext cx="3884419" cy="27399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4" descr="https://html-banner-flash.ru/wp-content/uploads/2018/05/1466405780_1439877941_wm_back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228" y="6027331"/>
            <a:ext cx="737210" cy="73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s://im0-tub-ru.yandex.net/i?id=a6a5ae7b2420a5e6e26f53e69ad4a32a-l&amp;n=13">
            <a:hlinkClick r:id="rId7" action="ppaction://hlinksldjump"/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7" t="39425" r="64526" b="33523"/>
          <a:stretch/>
        </p:blipFill>
        <p:spPr bwMode="auto">
          <a:xfrm rot="243219">
            <a:off x="2968709" y="1575867"/>
            <a:ext cx="2911331" cy="36367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s://im0-tub-ru.yandex.net/i?id=a6a5ae7b2420a5e6e26f53e69ad4a32a-l&amp;n=13">
            <a:hlinkClick r:id="rId8" action="ppaction://hlinksldjump"/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95" t="35043" b="33397"/>
          <a:stretch/>
        </p:blipFill>
        <p:spPr bwMode="auto">
          <a:xfrm>
            <a:off x="156498" y="4094706"/>
            <a:ext cx="3776464" cy="25754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https://im0-tub-ru.yandex.net/i?id=a6a5ae7b2420a5e6e26f53e69ad4a32a-l&amp;n=13">
            <a:hlinkClick r:id="rId9" action="ppaction://hlinksldjump"/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5" t="10402" r="2410" b="64908"/>
          <a:stretch/>
        </p:blipFill>
        <p:spPr bwMode="auto">
          <a:xfrm>
            <a:off x="5374562" y="188640"/>
            <a:ext cx="3641402" cy="23398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3160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im0-tub-ru.yandex.net/i?id=a6a5ae7b2420a5e6e26f53e69ad4a32a-l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" t="9762" r="47191" b="62415"/>
          <a:stretch/>
        </p:blipFill>
        <p:spPr bwMode="auto">
          <a:xfrm>
            <a:off x="179512" y="125781"/>
            <a:ext cx="3497386" cy="26281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im0-tub-ru.yandex.net/i?id=a6a5ae7b2420a5e6e26f53e69ad4a32a-l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" t="67923" r="47994" b="3504"/>
          <a:stretch/>
        </p:blipFill>
        <p:spPr bwMode="auto">
          <a:xfrm>
            <a:off x="5148064" y="3861048"/>
            <a:ext cx="3884419" cy="27399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im0-tub-ru.yandex.net/i?id=a6a5ae7b2420a5e6e26f53e69ad4a32a-l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7" t="39425" r="64526" b="33523"/>
          <a:stretch/>
        </p:blipFill>
        <p:spPr bwMode="auto">
          <a:xfrm rot="243219">
            <a:off x="2968709" y="1575867"/>
            <a:ext cx="2911331" cy="36367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s://im0-tub-ru.yandex.net/i?id=a6a5ae7b2420a5e6e26f53e69ad4a32a-l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95" t="35043" b="33397"/>
          <a:stretch/>
        </p:blipFill>
        <p:spPr bwMode="auto">
          <a:xfrm>
            <a:off x="156498" y="4094706"/>
            <a:ext cx="3776464" cy="25754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https://im0-tub-ru.yandex.net/i?id=a6a5ae7b2420a5e6e26f53e69ad4a32a-l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5" t="10402" r="2410" b="64908"/>
          <a:stretch/>
        </p:blipFill>
        <p:spPr bwMode="auto">
          <a:xfrm>
            <a:off x="5374562" y="188640"/>
            <a:ext cx="3641402" cy="23398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0000"/>
                </a:solidFill>
              </a:ln>
              <a:solidFill>
                <a:schemeClr val="bg2"/>
              </a:solidFill>
            </a:endParaRPr>
          </a:p>
        </p:txBody>
      </p:sp>
      <p:pic>
        <p:nvPicPr>
          <p:cNvPr id="9" name="Рисунок 8" descr="https://im0-tub-ru.yandex.net/i?id=a6a5ae7b2420a5e6e26f53e69ad4a32a-l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" t="9762" r="47191" b="62415"/>
          <a:stretch/>
        </p:blipFill>
        <p:spPr bwMode="auto">
          <a:xfrm>
            <a:off x="1547664" y="836712"/>
            <a:ext cx="5976664" cy="48965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4" descr="https://html-banner-flash.ru/wp-content/uploads/2018/05/1466405780_1439877941_wm_back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914" y="6054296"/>
            <a:ext cx="737210" cy="73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58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im0-tub-ru.yandex.net/i?id=a6a5ae7b2420a5e6e26f53e69ad4a32a-l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" t="9762" r="47191" b="62415"/>
          <a:stretch/>
        </p:blipFill>
        <p:spPr bwMode="auto">
          <a:xfrm>
            <a:off x="179512" y="125781"/>
            <a:ext cx="3497386" cy="26281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im0-tub-ru.yandex.net/i?id=a6a5ae7b2420a5e6e26f53e69ad4a32a-l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" t="67923" r="47994" b="3504"/>
          <a:stretch/>
        </p:blipFill>
        <p:spPr bwMode="auto">
          <a:xfrm>
            <a:off x="5148064" y="3861048"/>
            <a:ext cx="3884419" cy="27399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im0-tub-ru.yandex.net/i?id=a6a5ae7b2420a5e6e26f53e69ad4a32a-l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7" t="39425" r="64526" b="33523"/>
          <a:stretch/>
        </p:blipFill>
        <p:spPr bwMode="auto">
          <a:xfrm rot="243219">
            <a:off x="2968709" y="1575867"/>
            <a:ext cx="2911331" cy="36367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s://im0-tub-ru.yandex.net/i?id=a6a5ae7b2420a5e6e26f53e69ad4a32a-l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95" t="35043" b="33397"/>
          <a:stretch/>
        </p:blipFill>
        <p:spPr bwMode="auto">
          <a:xfrm>
            <a:off x="156498" y="4094706"/>
            <a:ext cx="3776464" cy="25754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https://im0-tub-ru.yandex.net/i?id=a6a5ae7b2420a5e6e26f53e69ad4a32a-l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5" t="10402" r="2410" b="64908"/>
          <a:stretch/>
        </p:blipFill>
        <p:spPr bwMode="auto">
          <a:xfrm>
            <a:off x="5374562" y="188640"/>
            <a:ext cx="3641402" cy="23398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0000"/>
                </a:solidFill>
              </a:ln>
              <a:solidFill>
                <a:schemeClr val="bg2"/>
              </a:solidFill>
            </a:endParaRPr>
          </a:p>
        </p:txBody>
      </p:sp>
      <p:pic>
        <p:nvPicPr>
          <p:cNvPr id="10" name="Picture 4" descr="https://html-banner-flash.ru/wp-content/uploads/2018/05/1466405780_1439877941_wm_back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914" y="6054296"/>
            <a:ext cx="737210" cy="73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https://im0-tub-ru.yandex.net/i?id=a6a5ae7b2420a5e6e26f53e69ad4a32a-l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5" t="10402" r="2410" b="64908"/>
          <a:stretch/>
        </p:blipFill>
        <p:spPr bwMode="auto">
          <a:xfrm>
            <a:off x="1547664" y="908720"/>
            <a:ext cx="6624736" cy="47525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8468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im0-tub-ru.yandex.net/i?id=a6a5ae7b2420a5e6e26f53e69ad4a32a-l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" t="9762" r="47191" b="62415"/>
          <a:stretch/>
        </p:blipFill>
        <p:spPr bwMode="auto">
          <a:xfrm>
            <a:off x="179512" y="125781"/>
            <a:ext cx="3497386" cy="26281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im0-tub-ru.yandex.net/i?id=a6a5ae7b2420a5e6e26f53e69ad4a32a-l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" t="67923" r="47994" b="3504"/>
          <a:stretch/>
        </p:blipFill>
        <p:spPr bwMode="auto">
          <a:xfrm>
            <a:off x="5148064" y="3861048"/>
            <a:ext cx="3884419" cy="27399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im0-tub-ru.yandex.net/i?id=a6a5ae7b2420a5e6e26f53e69ad4a32a-l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7" t="39425" r="64526" b="33523"/>
          <a:stretch/>
        </p:blipFill>
        <p:spPr bwMode="auto">
          <a:xfrm rot="243219">
            <a:off x="2968709" y="1575867"/>
            <a:ext cx="2911331" cy="36367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s://im0-tub-ru.yandex.net/i?id=a6a5ae7b2420a5e6e26f53e69ad4a32a-l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95" t="35043" b="33397"/>
          <a:stretch/>
        </p:blipFill>
        <p:spPr bwMode="auto">
          <a:xfrm>
            <a:off x="156498" y="4094706"/>
            <a:ext cx="3776464" cy="25754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https://im0-tub-ru.yandex.net/i?id=a6a5ae7b2420a5e6e26f53e69ad4a32a-l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5" t="10402" r="2410" b="64908"/>
          <a:stretch/>
        </p:blipFill>
        <p:spPr bwMode="auto">
          <a:xfrm>
            <a:off x="5374562" y="188640"/>
            <a:ext cx="3641402" cy="23398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-15446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0000"/>
                </a:solidFill>
              </a:ln>
              <a:solidFill>
                <a:schemeClr val="bg2"/>
              </a:solidFill>
            </a:endParaRPr>
          </a:p>
        </p:txBody>
      </p:sp>
      <p:pic>
        <p:nvPicPr>
          <p:cNvPr id="10" name="Picture 4" descr="https://html-banner-flash.ru/wp-content/uploads/2018/05/1466405780_1439877941_wm_back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914" y="6054296"/>
            <a:ext cx="737210" cy="73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https://im0-tub-ru.yandex.net/i?id=a6a5ae7b2420a5e6e26f53e69ad4a32a-l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95" t="35043" b="33397"/>
          <a:stretch/>
        </p:blipFill>
        <p:spPr bwMode="auto">
          <a:xfrm>
            <a:off x="1928206" y="908720"/>
            <a:ext cx="6100178" cy="47525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5736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static2.tgstat.com/public/images/channels/_0/1c/1c8abd9fd73b609f26d6104c64c9a3e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2041">
            <a:off x="6426688" y="4058319"/>
            <a:ext cx="2335727" cy="233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im0-tub-ru.yandex.net/i?id=a37f442b8eb96c0c88b3aecb3bff8ccf-l&amp;n=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6" b="7016"/>
          <a:stretch/>
        </p:blipFill>
        <p:spPr bwMode="auto">
          <a:xfrm>
            <a:off x="3146944" y="1771244"/>
            <a:ext cx="3324498" cy="292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yt3.ggpht.com/a-/AAuE7mAhdJNBHxL6mv2ZzOWj1f89rZAajBIkVInyaQ=s900-mo-c-c0xffffffff-rj-k-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2345">
            <a:off x="6492118" y="375244"/>
            <a:ext cx="2155208" cy="225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s://sc.mogicons.com/share/happy-emoticon-with-crossed-eyes-36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5" r="25628"/>
          <a:stretch/>
        </p:blipFill>
        <p:spPr bwMode="auto">
          <a:xfrm rot="20794134">
            <a:off x="390577" y="3705096"/>
            <a:ext cx="2524434" cy="268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https://im0-tub-ru.yandex.net/i?id=39665887ae274a4d6d9de02165555aab-l&amp;n=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4229">
            <a:off x="394681" y="351595"/>
            <a:ext cx="2647183" cy="264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28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im0-tub-ru.yandex.net/i?id=a6a5ae7b2420a5e6e26f53e69ad4a32a-l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" t="9762" r="47191" b="62415"/>
          <a:stretch/>
        </p:blipFill>
        <p:spPr bwMode="auto">
          <a:xfrm>
            <a:off x="179512" y="125781"/>
            <a:ext cx="3497386" cy="26281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im0-tub-ru.yandex.net/i?id=a6a5ae7b2420a5e6e26f53e69ad4a32a-l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" t="67923" r="47994" b="3504"/>
          <a:stretch/>
        </p:blipFill>
        <p:spPr bwMode="auto">
          <a:xfrm>
            <a:off x="5148064" y="3861048"/>
            <a:ext cx="3884419" cy="27399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im0-tub-ru.yandex.net/i?id=a6a5ae7b2420a5e6e26f53e69ad4a32a-l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7" t="39425" r="64526" b="33523"/>
          <a:stretch/>
        </p:blipFill>
        <p:spPr bwMode="auto">
          <a:xfrm rot="243219">
            <a:off x="2968709" y="1575867"/>
            <a:ext cx="2911331" cy="36367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s://im0-tub-ru.yandex.net/i?id=a6a5ae7b2420a5e6e26f53e69ad4a32a-l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95" t="35043" b="33397"/>
          <a:stretch/>
        </p:blipFill>
        <p:spPr bwMode="auto">
          <a:xfrm>
            <a:off x="156498" y="4094706"/>
            <a:ext cx="3776464" cy="25754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https://im0-tub-ru.yandex.net/i?id=a6a5ae7b2420a5e6e26f53e69ad4a32a-l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5" t="10402" r="2410" b="64908"/>
          <a:stretch/>
        </p:blipFill>
        <p:spPr bwMode="auto">
          <a:xfrm>
            <a:off x="5374562" y="188640"/>
            <a:ext cx="3641402" cy="23398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-15446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0000"/>
                </a:solidFill>
              </a:ln>
              <a:solidFill>
                <a:schemeClr val="bg2"/>
              </a:solidFill>
            </a:endParaRPr>
          </a:p>
        </p:txBody>
      </p:sp>
      <p:pic>
        <p:nvPicPr>
          <p:cNvPr id="10" name="Picture 4" descr="https://html-banner-flash.ru/wp-content/uploads/2018/05/1466405780_1439877941_wm_back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914" y="6054296"/>
            <a:ext cx="737210" cy="73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https://im0-tub-ru.yandex.net/i?id=a6a5ae7b2420a5e6e26f53e69ad4a32a-l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" t="67923" r="47994" b="3504"/>
          <a:stretch/>
        </p:blipFill>
        <p:spPr bwMode="auto">
          <a:xfrm>
            <a:off x="1403648" y="692696"/>
            <a:ext cx="6264695" cy="46897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2408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im0-tub-ru.yandex.net/i?id=a6a5ae7b2420a5e6e26f53e69ad4a32a-l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" t="9762" r="47191" b="62415"/>
          <a:stretch/>
        </p:blipFill>
        <p:spPr bwMode="auto">
          <a:xfrm>
            <a:off x="179512" y="125781"/>
            <a:ext cx="3497386" cy="26281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im0-tub-ru.yandex.net/i?id=a6a5ae7b2420a5e6e26f53e69ad4a32a-l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" t="67923" r="47994" b="3504"/>
          <a:stretch/>
        </p:blipFill>
        <p:spPr bwMode="auto">
          <a:xfrm>
            <a:off x="5148064" y="3861048"/>
            <a:ext cx="3884419" cy="27399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im0-tub-ru.yandex.net/i?id=a6a5ae7b2420a5e6e26f53e69ad4a32a-l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7" t="39425" r="64526" b="33523"/>
          <a:stretch/>
        </p:blipFill>
        <p:spPr bwMode="auto">
          <a:xfrm rot="243219">
            <a:off x="2968709" y="1575867"/>
            <a:ext cx="2911331" cy="36367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s://im0-tub-ru.yandex.net/i?id=a6a5ae7b2420a5e6e26f53e69ad4a32a-l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95" t="35043" b="33397"/>
          <a:stretch/>
        </p:blipFill>
        <p:spPr bwMode="auto">
          <a:xfrm>
            <a:off x="156498" y="4094706"/>
            <a:ext cx="3776464" cy="25754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https://im0-tub-ru.yandex.net/i?id=a6a5ae7b2420a5e6e26f53e69ad4a32a-l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5" t="10402" r="2410" b="64908"/>
          <a:stretch/>
        </p:blipFill>
        <p:spPr bwMode="auto">
          <a:xfrm>
            <a:off x="5374562" y="188640"/>
            <a:ext cx="3641402" cy="23398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-15446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0000"/>
                </a:solidFill>
              </a:ln>
              <a:solidFill>
                <a:schemeClr val="bg2"/>
              </a:solidFill>
            </a:endParaRPr>
          </a:p>
        </p:txBody>
      </p:sp>
      <p:pic>
        <p:nvPicPr>
          <p:cNvPr id="10" name="Picture 4" descr="https://html-banner-flash.ru/wp-content/uploads/2018/05/1466405780_1439877941_wm_back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914" y="6054296"/>
            <a:ext cx="737210" cy="73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https://im0-tub-ru.yandex.net/i?id=a6a5ae7b2420a5e6e26f53e69ad4a32a-l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7" t="39425" r="64526" b="33523"/>
          <a:stretch/>
        </p:blipFill>
        <p:spPr bwMode="auto">
          <a:xfrm rot="243219">
            <a:off x="1773769" y="635750"/>
            <a:ext cx="5484843" cy="56745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3111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smart-room.ukit.me/uploads/s/2/f/c/2fcfoaxoaype/img/x88gCp6I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9" r="8117" b="13565"/>
          <a:stretch/>
        </p:blipFill>
        <p:spPr bwMode="auto">
          <a:xfrm>
            <a:off x="107504" y="260648"/>
            <a:ext cx="2439913" cy="27363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im0-tub-ru.yandex.net/i?id=a90b6bf787d32fcec136e77101de115d-l&amp;n=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49687"/>
            <a:ext cx="3248025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s2.thcdn.com/productimg/0/960/960/91/10981291-1405758600-39867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06787"/>
            <a:ext cx="3295650" cy="32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1-jbi.ru/wp-content/uploads/2018/07/527580807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" t="5574" r="4248" b="7094"/>
          <a:stretch/>
        </p:blipFill>
        <p:spPr bwMode="auto">
          <a:xfrm>
            <a:off x="5604495" y="260648"/>
            <a:ext cx="3295650" cy="3171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4" descr="https://html-banner-flash.ru/wp-content/uploads/2018/05/1466405780_1439877941_wm_back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914" y="6054296"/>
            <a:ext cx="737210" cy="73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ttps://png.pngtree.com/element_origin_min_pic/16/12/24/dc323b5151f8800398e5fe18e89dafe0.jp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" r="3370" b="11420"/>
          <a:stretch/>
        </p:blipFill>
        <p:spPr bwMode="auto">
          <a:xfrm>
            <a:off x="3139058" y="1124744"/>
            <a:ext cx="2465437" cy="26416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4191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www.freepngimg.com/thumb/bread/53-bread-png-imag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997" y="1196752"/>
            <a:ext cx="2563294" cy="2532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im0-tub-ru.yandex.net/i?id=7213159649c0f90e52a3983178091963-l&amp;n=1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8" r="23610"/>
          <a:stretch/>
        </p:blipFill>
        <p:spPr bwMode="auto">
          <a:xfrm>
            <a:off x="221136" y="240936"/>
            <a:ext cx="2555395" cy="27469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s://avatars.mds.yandex.net/get-pdb/906476/8e429de4-dabc-44cb-ae23-845efb09cbaa/s120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31319"/>
            <a:ext cx="3267075" cy="301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avatars.mds.yandex.net/get-pdb/216365/986258f7-0cc8-417c-89a3-a4f4ec548b16/s1200?webp=false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3" t="3920" r="19084" b="4629"/>
          <a:stretch/>
        </p:blipFill>
        <p:spPr bwMode="auto">
          <a:xfrm>
            <a:off x="5398765" y="230204"/>
            <a:ext cx="3369945" cy="2924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avatars.mds.yandex.net/get-pdb/216365/08689999-cd6f-4567-ad43-579f519f8476/s120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 bwMode="auto">
          <a:xfrm>
            <a:off x="238795" y="3453264"/>
            <a:ext cx="3463290" cy="30003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4" descr="https://html-banner-flash.ru/wp-content/uploads/2018/05/1466405780_1439877941_wm_back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45033" y="5973647"/>
            <a:ext cx="737210" cy="73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83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im0-tub-ru.yandex.net/i?id=51ddcf56ecd48eec388c5c14a96ade87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8" t="5995" r="9040" b="7282"/>
          <a:stretch/>
        </p:blipFill>
        <p:spPr bwMode="auto">
          <a:xfrm>
            <a:off x="3131840" y="3807575"/>
            <a:ext cx="3612273" cy="258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0-tub-ru.yandex.net/i?id=80afc3c41046da5157c745deaae4001f-l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78309"/>
            <a:ext cx="2526981" cy="421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0-tub-ru.yandex.net/i?id=900fbdfd37de65dcb601ea98b9f3863d-l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086" y="1896655"/>
            <a:ext cx="2398113" cy="340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html-banner-flash.ru/wp-content/uploads/2018/05/1466405780_1439877941_wm_back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45033" y="5973647"/>
            <a:ext cx="737210" cy="73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mtdata.ru/u4/photo3BE0/20772995391-0/origin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90848"/>
            <a:ext cx="3900288" cy="301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23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0-tub-ru.yandex.net/i?id=51e8507d99771f2f8e533a7afeab683b-l&amp;n=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5" r="18573"/>
          <a:stretch/>
        </p:blipFill>
        <p:spPr bwMode="auto">
          <a:xfrm>
            <a:off x="466056" y="2064560"/>
            <a:ext cx="2728788" cy="414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fiksiki_-_kto_takie_fiksiki_(zaycev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9556" y="6037452"/>
            <a:ext cx="609600" cy="609600"/>
          </a:xfrm>
          <a:prstGeom prst="rect">
            <a:avLst/>
          </a:prstGeom>
        </p:spPr>
      </p:pic>
      <p:pic>
        <p:nvPicPr>
          <p:cNvPr id="7" name="Рисунок 6" descr="C:\Users\ЕЛЕНА\AppData\Local\Microsoft\Windows\INetCache\Content.Word\IMG_20190418_13421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0719"/>
            <a:ext cx="4591992" cy="6404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https://html-banner-flash.ru/wp-content/uploads/2018/05/1466405780_1439877941_wm_back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45033" y="5973647"/>
            <a:ext cx="737210" cy="73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02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0-tub-ru.yandex.net/i?id=9e67fbf508fd7815fec3ade089efbf5d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37" y="836712"/>
            <a:ext cx="870496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10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0-tub-ru.yandex.net/i?id=345fcd1b480988c1e98bc477b63c32b7-l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6672"/>
            <a:ext cx="6587165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" name="muzlome_iksiki_-_Bolshojj_sekret_5023796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6207.75"/>
                  <p14:fade in="1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60987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8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4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0-tub-ru.yandex.net/i?id=dc07ecc4de311001b785a257920177b7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6336704" cy="6336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5427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0-tub-ru.yandex.net/i?id=e65172a668e829771982267e4168f491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/>
          <a:stretch/>
        </p:blipFill>
        <p:spPr bwMode="auto">
          <a:xfrm>
            <a:off x="611560" y="836712"/>
            <a:ext cx="8272917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8779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0-tub-ru.yandex.net/i?id=b7ee0650b96b890afae771505e0c0776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3637"/>
            <a:ext cx="6667500" cy="66675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77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0-tub-ru.yandex.net/i?id=b437abc667b500137cfd596bbeeb8c39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2"/>
          <a:stretch/>
        </p:blipFill>
        <p:spPr bwMode="auto">
          <a:xfrm>
            <a:off x="755576" y="692696"/>
            <a:ext cx="7830993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5184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vokrug.tv/pic/person/c/f/7/3/cf73bd7a66847a32e948964c4a6b31a5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7" r="19415"/>
          <a:stretch/>
        </p:blipFill>
        <p:spPr bwMode="auto">
          <a:xfrm>
            <a:off x="1043608" y="404664"/>
            <a:ext cx="6811563" cy="57636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9556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okko.tv/static/97ed/6eed/822c/467b/8599/c8ecf79729f4/output_1138x64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0" r="7893"/>
          <a:stretch/>
        </p:blipFill>
        <p:spPr bwMode="auto">
          <a:xfrm>
            <a:off x="467544" y="692696"/>
            <a:ext cx="8471729" cy="56822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9312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834</TotalTime>
  <Words>35</Words>
  <Application>Microsoft Office PowerPoint</Application>
  <PresentationFormat>Экран (4:3)</PresentationFormat>
  <Paragraphs>12</Paragraphs>
  <Slides>26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Исполнительная</vt:lpstr>
      <vt:lpstr>НОД «Экономический фикси-сюрприз»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64</cp:revision>
  <dcterms:created xsi:type="dcterms:W3CDTF">2019-04-15T05:07:02Z</dcterms:created>
  <dcterms:modified xsi:type="dcterms:W3CDTF">2019-04-22T15:52:52Z</dcterms:modified>
</cp:coreProperties>
</file>