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64DCF-B6A2-4E2F-85F1-9D135ECD1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A34282-9B48-47BB-BB61-0E0AEE577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84693-6F07-4D70-882C-CF064CFF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CCCF-9216-409D-B9BB-796AB198134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5613AF-63A7-467C-91E3-18DA41E8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E7541E-0305-4A30-BB42-906B9450F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E084-1E7C-4A25-B672-BFB2075DE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6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D76CA-400C-486F-AE7D-C72947401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8BA015-B9BA-4F73-A1BF-6806A9215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FE9258-9964-491C-B75A-0BC799890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CCCF-9216-409D-B9BB-796AB198134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C7F4DC-8F3F-4A76-AA68-6BDA96066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1C7282-EAC4-4D8D-BE7E-80EB0E84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E084-1E7C-4A25-B672-BFB2075DE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9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063EBC-AC98-4500-8D8A-49349DEA3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16B797-B7A5-493C-898B-D5D4B65BE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8FA28-E257-4967-A4CF-51C166B5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CCCF-9216-409D-B9BB-796AB198134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99F883-9DC3-4804-94DC-5CF88F2B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DAE8F5-43D9-40A4-BE7F-B9097760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E084-1E7C-4A25-B672-BFB2075DE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6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CEF53-5516-48BC-9123-C3FCBD79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EEA39A-7E7C-406D-9415-16C8D1322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365DC6-0681-4A5C-872C-BF59263A6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CCCF-9216-409D-B9BB-796AB198134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6064E-673A-4FAE-A1D7-3A3E9739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15F7FC-86C8-4BF7-ABD1-B3F07BB2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E084-1E7C-4A25-B672-BFB2075DE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95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59E13-E44A-4065-9959-9678A0786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C3BA3E-5E7B-4256-A053-750503DD2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32DC6-A8A7-4820-B59F-761F2788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CCCF-9216-409D-B9BB-796AB198134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BD40D9-67C8-4913-98F1-108028BA2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51D9E-0E13-49C9-93D9-5C375131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E084-1E7C-4A25-B672-BFB2075DE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563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EB6C8-F9AF-4E2C-895B-9FEF664C9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6523EA-6459-4FEF-A0B6-90FA42433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13B9E6-EE4A-4A40-8673-BC265C16A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69BEA0-209F-4BED-B296-4ADED771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CCCF-9216-409D-B9BB-796AB198134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0D33C1-7A87-484A-B2C3-6E88964E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8A121F-FA76-4FE4-B96D-990FBFEB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E084-1E7C-4A25-B672-BFB2075DE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4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E028B-32E9-4F1F-8778-D98ABB7B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F5AA41-3CBC-4CE1-AA3E-444DE2574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D55E4D-6648-4C81-9EDC-2A03B8F21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CA675E-2642-4D79-BB5A-1BECE311D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7BD047-9842-4E4A-9EEF-0C9DE2E6F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1F15DF-6819-486E-AD7C-A1094914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CCCF-9216-409D-B9BB-796AB198134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70B4D21-020F-4D91-8140-23909B436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73A04-FC94-4144-B792-EC21763EA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E084-1E7C-4A25-B672-BFB2075DE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8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5678F-CA7F-4D8C-83F6-68126D77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E57365-C776-40BA-B608-8F3BB3C4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CCCF-9216-409D-B9BB-796AB198134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98D4BA-F34C-49FD-BD88-EC58035E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71113E-715A-445D-9246-BF5E61130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E084-1E7C-4A25-B672-BFB2075DE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38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6B7385-5B4B-4B26-A54D-827CC390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CCCF-9216-409D-B9BB-796AB198134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3BE5DF-7F3D-4DA6-9DDC-6CA847E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CF5EBC-C34F-4A0F-A762-F568E6910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E084-1E7C-4A25-B672-BFB2075DE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44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9A109-81CC-4A08-9F11-EE7FBCEFD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9CB9D-073C-441A-9767-D028B7A7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8C7FD7-74BA-4BEB-8F42-E216D07D9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40E9B4-19B9-43C3-8698-19E030029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CCCF-9216-409D-B9BB-796AB198134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038B13-496F-4F7C-A0B7-E6796A4D6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129D5F-A6B0-4411-AE7E-67049EEE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E084-1E7C-4A25-B672-BFB2075DE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C39CD-C64E-43D4-9A83-E900DE88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19A61B-5122-4199-969C-E402166D47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F0266C-BC52-4C85-A142-768E81AA1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FE8265-C29C-491A-9E8E-38DFF18D7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BCCCF-9216-409D-B9BB-796AB198134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FD23AD-09E9-4288-8A35-D6A1080F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833641-4479-4E83-94EC-90E47E91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E084-1E7C-4A25-B672-BFB2075DE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82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4256C-7C3B-4C28-A840-4C0903E8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EAAE3F-6625-4F00-9ACF-CC34EE459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AF9475-4376-4DFB-AA8B-C8E686417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BCCCF-9216-409D-B9BB-796AB1981344}" type="datetimeFigureOut">
              <a:rPr lang="ru-RU" smtClean="0"/>
              <a:t>14.05.2023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E7147E-5E37-4705-BF16-059BCDCC7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ED4DD6-72C5-4C2B-9686-C8E59FB53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4E084-1E7C-4A25-B672-BFB2075DE5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4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1FADA-9B64-443B-A147-334CD4F34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" y="1383064"/>
            <a:ext cx="12009120" cy="16557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Реальность и фантазия в творчестве художника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5348DC-5EEC-4523-9E8C-11EE92F7C6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r="11240" b="38410"/>
          <a:stretch/>
        </p:blipFill>
        <p:spPr>
          <a:xfrm rot="2428690">
            <a:off x="8310872" y="3792316"/>
            <a:ext cx="4111998" cy="24827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29E3C1-5761-402D-924E-BC633EA426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t="-283"/>
          <a:stretch/>
        </p:blipFill>
        <p:spPr>
          <a:xfrm>
            <a:off x="130883" y="2917116"/>
            <a:ext cx="3740759" cy="3940884"/>
          </a:xfrm>
          <a:prstGeom prst="rect">
            <a:avLst/>
          </a:prstGeom>
        </p:spPr>
      </p:pic>
      <p:pic>
        <p:nvPicPr>
          <p:cNvPr id="1026" name="Picture 2" descr="Чёрный квадрат — Википедия">
            <a:extLst>
              <a:ext uri="{FF2B5EF4-FFF2-40B4-BE49-F238E27FC236}">
                <a16:creationId xmlns:a16="http://schemas.microsoft.com/office/drawing/2014/main" id="{E1746986-3F67-4306-A810-5434BD8C2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03" y="3429000"/>
            <a:ext cx="3201193" cy="320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97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BCCB28-92BB-4BF7-9D09-C0FD99462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708212"/>
            <a:ext cx="8525435" cy="546875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представление о взаимосвязи действительности и её художественного претворения в художественный образ</a:t>
            </a:r>
          </a:p>
          <a:p>
            <a:pPr lvl="0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урока: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понимать роль различных жанров в истории искусств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особенностями творчества великих русских художников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возможность обучающимся почувствовать себя в роли художников ХХ века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8B30C5-56DE-4510-8CD5-EEAD7481F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1281952"/>
            <a:ext cx="3067050" cy="401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3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8692E1-1025-44DD-BF4D-DE3AE281222F}"/>
              </a:ext>
            </a:extLst>
          </p:cNvPr>
          <p:cNvSpPr/>
          <p:nvPr/>
        </p:nvSpPr>
        <p:spPr>
          <a:xfrm>
            <a:off x="304800" y="924544"/>
            <a:ext cx="86150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раньше летать умел!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Сейчас не могу: разучился.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Вот я раз был в Африке, и меня там крокодил съел.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Почему же ты теперь живой?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Так он же меня потом выплюнул,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 ребята выдумывали небылицы, пока к ним не подошёл ещё один мальчик.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Послушал разговор и сказал: Вот вы все врете, да без толку, а я вчера соврал, мне от этого польза.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залез в буфет и съел полбанки варенья. Потом думаю: как бы мне не попало. Взял Ирке губы вареньем намазал. Мама пришла: "Кто варенье съел?" Я говорю: "Ира". Мама посмотрела, а у нее все губы в варенье. Сегодня утром ей от мамы досталось, а мне мама еще варенья дала. Вот и польза.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Мальчики назвали его вруном и не захотели дружить с ним.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866F44-C789-47FA-B94C-C58CDBFB4DF9}"/>
              </a:ext>
            </a:extLst>
          </p:cNvPr>
          <p:cNvSpPr/>
          <p:nvPr/>
        </p:nvSpPr>
        <p:spPr>
          <a:xfrm>
            <a:off x="2203845" y="205298"/>
            <a:ext cx="7784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рассказа «Фантазеры» Н. Носова</a:t>
            </a:r>
          </a:p>
        </p:txBody>
      </p:sp>
      <p:sp>
        <p:nvSpPr>
          <p:cNvPr id="6" name="AutoShape 2" descr="Рассказы Николая Носова: Фантазёры">
            <a:extLst>
              <a:ext uri="{FF2B5EF4-FFF2-40B4-BE49-F238E27FC236}">
                <a16:creationId xmlns:a16="http://schemas.microsoft.com/office/drawing/2014/main" id="{443A1F9C-C2AB-487E-8E6B-8182A234AA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Фантазеры - рассказ Николая Носова, читать онлайн">
            <a:extLst>
              <a:ext uri="{FF2B5EF4-FFF2-40B4-BE49-F238E27FC236}">
                <a16:creationId xmlns:a16="http://schemas.microsoft.com/office/drawing/2014/main" id="{1DC4E630-714C-495D-923A-DC2BC4CBC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79" y="760821"/>
            <a:ext cx="2543745" cy="282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udioskazki.net/wp-content/gallery/nosov/fantazeryu/08.png">
            <a:extLst>
              <a:ext uri="{FF2B5EF4-FFF2-40B4-BE49-F238E27FC236}">
                <a16:creationId xmlns:a16="http://schemas.microsoft.com/office/drawing/2014/main" id="{A1A16BA1-3B6D-4376-98AF-71AD708E8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479" y="3653397"/>
            <a:ext cx="2606476" cy="31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7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&amp;Ocy;&amp;pcy;&amp;icy;&amp;scy;&amp;acy;&amp;ncy;&amp;icy;&amp;iecy; &amp;kcy;&amp;acy;&amp;rcy;&amp;tcy;&amp;icy;&amp;ncy;&amp;ycy; &amp;Mcy;&amp;acy;&amp;rcy;&amp;kcy;&amp;acy; &amp;SHcy;&amp;acy;&amp;gcy;&amp;acy;&amp;lcy;&amp;acy; «&amp;Pcy;&amp;rcy;&amp;ocy;&amp;gcy;&amp;ucy;&amp;lcy;&amp;kcy;&amp;acy;»">
            <a:extLst>
              <a:ext uri="{FF2B5EF4-FFF2-40B4-BE49-F238E27FC236}">
                <a16:creationId xmlns:a16="http://schemas.microsoft.com/office/drawing/2014/main" id="{175932BA-EA0A-4CD8-8BB4-319442BC3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82" y="995081"/>
            <a:ext cx="5192568" cy="574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E6DA5D-A88A-487E-9B16-E966F26B7823}"/>
              </a:ext>
            </a:extLst>
          </p:cNvPr>
          <p:cNvSpPr txBox="1"/>
          <p:nvPr/>
        </p:nvSpPr>
        <p:spPr>
          <a:xfrm>
            <a:off x="98613" y="340659"/>
            <a:ext cx="1209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задание: рассмотрите картину и заполните таблицу</a:t>
            </a:r>
          </a:p>
        </p:txBody>
      </p:sp>
    </p:spTree>
    <p:extLst>
      <p:ext uri="{BB962C8B-B14F-4D97-AF65-F5344CB8AC3E}">
        <p14:creationId xmlns:p14="http://schemas.microsoft.com/office/powerpoint/2010/main" val="2571169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AC2CD-0B72-410D-8925-DD199F97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9641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начала ХХ века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D7874D-9997-4041-AE46-714831F7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8" y="1115922"/>
            <a:ext cx="7731035" cy="4351338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Ро́берт Рафаи́лович Фа́льк — советский живописец, самобытно соединивший в своём творчестве пути русского модерна и авангарда; один из самых известных художников еврейского театра на идише. Фальк известен прежде всего своим участием в группе «Бубновый валет» (основана в 1911-м) — одном из самых значительных и мощных объединений русских авангардистов.</a:t>
            </a:r>
          </a:p>
        </p:txBody>
      </p:sp>
      <p:pic>
        <p:nvPicPr>
          <p:cNvPr id="7170" name="Picture 2" descr="Фальк Роберт Рафаилович, знаменитый жилец мясницкая 21">
            <a:extLst>
              <a:ext uri="{FF2B5EF4-FFF2-40B4-BE49-F238E27FC236}">
                <a16:creationId xmlns:a16="http://schemas.microsoft.com/office/drawing/2014/main" id="{2F1FEA30-201A-415D-AFB2-2D78E1887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7" t="315"/>
          <a:stretch/>
        </p:blipFill>
        <p:spPr bwMode="auto">
          <a:xfrm>
            <a:off x="8177350" y="1890812"/>
            <a:ext cx="4014650" cy="49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37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A81AF-742B-4825-B1FF-B65B3B95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565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Стихотворение поэтессы Ирины Каховской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D6822F-359F-4F64-82AF-2E6C86282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98929" y="1255061"/>
            <a:ext cx="6656294" cy="572844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тревожный колорит!</a:t>
            </a:r>
          </a:p>
          <a:p>
            <a:pPr marL="0" indent="0" algn="ctr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триумфатор явно -  красный…</a:t>
            </a:r>
          </a:p>
          <a:p>
            <a:pPr marL="0" indent="0" algn="ctr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белом, с виду безучастном,</a:t>
            </a:r>
          </a:p>
          <a:p>
            <a:pPr marL="0" indent="0" algn="ctr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Кровавый яд уже разлит…</a:t>
            </a:r>
          </a:p>
          <a:p>
            <a:pPr marL="0" indent="0" algn="ctr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Столешница – почти что гроб,</a:t>
            </a:r>
          </a:p>
          <a:p>
            <a:pPr marL="0" indent="0" algn="ctr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Зияющий отверстой пастью,</a:t>
            </a:r>
          </a:p>
          <a:p>
            <a:pPr marL="0" indent="0" algn="ctr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Полуоткрыт и ждет несчастья…</a:t>
            </a:r>
          </a:p>
          <a:p>
            <a:pPr marL="0" indent="0" algn="ctr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правит бал, кто землекоп?</a:t>
            </a:r>
          </a:p>
          <a:p>
            <a:pPr marL="0" indent="0" algn="ctr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Кровавых кресел хоровод</a:t>
            </a:r>
          </a:p>
          <a:p>
            <a:pPr marL="0" indent="0" algn="ctr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Кривится дьявольской ухмылкой</a:t>
            </a:r>
          </a:p>
          <a:p>
            <a:pPr marL="0" indent="0" algn="ctr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черной щерится бутылкой -</a:t>
            </a:r>
          </a:p>
          <a:p>
            <a:pPr marL="0" indent="0" algn="ctr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Начнется шабаш здесь вот-вот…</a:t>
            </a:r>
          </a:p>
          <a:p>
            <a:pPr marL="0" indent="0" algn="ctr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Стол-гроб, но он же и потир</a:t>
            </a:r>
          </a:p>
          <a:p>
            <a:pPr marL="0" indent="0" algn="ctr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вытянутой тонкой ножке…</a:t>
            </a:r>
          </a:p>
          <a:p>
            <a:pPr marL="0" indent="0" algn="ctr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бы все да понарошку!</a:t>
            </a:r>
          </a:p>
          <a:p>
            <a:pPr marL="0" indent="0" algn="ctr"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нет – был попран целый мир…</a:t>
            </a:r>
          </a:p>
          <a:p>
            <a:endParaRPr lang="ru-RU" dirty="0"/>
          </a:p>
        </p:txBody>
      </p:sp>
      <p:pic>
        <p:nvPicPr>
          <p:cNvPr id="4098" name="Picture 2" descr="Каховская, Ирина Константиновна — Википедия">
            <a:extLst>
              <a:ext uri="{FF2B5EF4-FFF2-40B4-BE49-F238E27FC236}">
                <a16:creationId xmlns:a16="http://schemas.microsoft.com/office/drawing/2014/main" id="{1EE9B377-1813-48E0-8F08-8ED960D4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157" y="1039908"/>
            <a:ext cx="3064360" cy="4256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97555B-E59E-47B6-8195-13BFFC095A93}"/>
              </a:ext>
            </a:extLst>
          </p:cNvPr>
          <p:cNvSpPr txBox="1"/>
          <p:nvPr/>
        </p:nvSpPr>
        <p:spPr>
          <a:xfrm>
            <a:off x="5342965" y="5441576"/>
            <a:ext cx="6517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Ролевая игра: представьте, что вы-Роберт Фальк. Нарисуйте свою картину, опираясь только на стихотворение Ирины Каховской.</a:t>
            </a:r>
          </a:p>
        </p:txBody>
      </p:sp>
    </p:spTree>
    <p:extLst>
      <p:ext uri="{BB962C8B-B14F-4D97-AF65-F5344CB8AC3E}">
        <p14:creationId xmlns:p14="http://schemas.microsoft.com/office/powerpoint/2010/main" val="14716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486A0-71A2-4FFC-B0E5-1458C9CEC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44475"/>
            <a:ext cx="11484429" cy="132556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 Роберта Фалька «Красная мебель»</a:t>
            </a:r>
          </a:p>
        </p:txBody>
      </p:sp>
      <p:pic>
        <p:nvPicPr>
          <p:cNvPr id="5122" name="Picture 2" descr="Описание картины Роберта Фалька “Красная мебель” 👍 - Фальк Роберт">
            <a:extLst>
              <a:ext uri="{FF2B5EF4-FFF2-40B4-BE49-F238E27FC236}">
                <a16:creationId xmlns:a16="http://schemas.microsoft.com/office/drawing/2014/main" id="{94C75D2C-67E2-491C-ABBA-2180D100E4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38" y="970969"/>
            <a:ext cx="6566263" cy="557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755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2CE924-7B8E-42C8-877E-44037E0B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339634"/>
            <a:ext cx="10787743" cy="5837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– дело такое,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фантазии не удержать…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Нарисуй мне зарю над рекою,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Поспеши кисть к листочку прижать.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Рисовать – это так интересно,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Подперев подбородок рукой!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поверь, будет всем интересен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Мир, что создан твоею душой.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Болдышев Сергей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Роберт Фальк. Солнце. Крым. Козы. 1916">
            <a:extLst>
              <a:ext uri="{FF2B5EF4-FFF2-40B4-BE49-F238E27FC236}">
                <a16:creationId xmlns:a16="http://schemas.microsoft.com/office/drawing/2014/main" id="{C35409D4-D400-45DC-A03F-4BA2D1078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10" y="470263"/>
            <a:ext cx="4749874" cy="374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706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347</Words>
  <Application>Microsoft Office PowerPoint</Application>
  <PresentationFormat>Широкоэкранный</PresentationFormat>
  <Paragraphs>49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Тема урока: Реальность и фантазия в творчестве художника</vt:lpstr>
      <vt:lpstr>Презентация PowerPoint</vt:lpstr>
      <vt:lpstr>Презентация PowerPoint</vt:lpstr>
      <vt:lpstr>Презентация PowerPoint</vt:lpstr>
      <vt:lpstr>Художник начала ХХ века</vt:lpstr>
      <vt:lpstr>Стихотворение поэтессы Ирины Каховской </vt:lpstr>
      <vt:lpstr>Картина Роберта Фалька «Красная мебель»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Реальность и фантазия в творчестве художника</dc:title>
  <dc:creator>Пользователь Windows</dc:creator>
  <cp:lastModifiedBy>Пользователь Windows</cp:lastModifiedBy>
  <cp:revision>6</cp:revision>
  <dcterms:created xsi:type="dcterms:W3CDTF">2023-05-14T10:06:53Z</dcterms:created>
  <dcterms:modified xsi:type="dcterms:W3CDTF">2023-05-14T11:31:09Z</dcterms:modified>
</cp:coreProperties>
</file>