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259" r:id="rId6"/>
    <p:sldId id="273" r:id="rId7"/>
    <p:sldId id="277" r:id="rId8"/>
    <p:sldId id="272" r:id="rId9"/>
    <p:sldId id="278" r:id="rId10"/>
    <p:sldId id="279" r:id="rId11"/>
    <p:sldId id="281" r:id="rId12"/>
    <p:sldId id="275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1" autoAdjust="0"/>
    <p:restoredTop sz="91819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DF4AC-106D-424A-B2DC-562D2D280E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6F869-C14F-4942-9B19-D75D01B5AA0E}" type="pres">
      <dgm:prSet presAssocID="{131DF4AC-106D-424A-B2DC-562D2D280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89F2D-DE13-4AA7-B9CD-EE040CAA86CC}" type="presOf" srcId="{131DF4AC-106D-424A-B2DC-562D2D280E78}" destId="{4FF6F869-C14F-4942-9B19-D75D01B5AA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7A554-5477-4237-AFCF-71AD9233DED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FF2FB-D701-49A4-AFDB-3820BC51156B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b="1" dirty="0" smtClean="0"/>
            <a:t>3 Станция: «Спортивная»</a:t>
          </a:r>
          <a:endParaRPr lang="ru-RU" dirty="0"/>
        </a:p>
      </dgm:t>
    </dgm:pt>
    <dgm:pt modelId="{84654B6A-382A-4E1F-9EA8-C869659DE2F0}" type="parTrans" cxnId="{7E8E50CB-4ECF-4A1C-807C-15A73FED27DA}">
      <dgm:prSet/>
      <dgm:spPr/>
      <dgm:t>
        <a:bodyPr/>
        <a:lstStyle/>
        <a:p>
          <a:endParaRPr lang="ru-RU"/>
        </a:p>
      </dgm:t>
    </dgm:pt>
    <dgm:pt modelId="{6690C89D-6BD7-4119-9B8D-8B7C9B3FEAF7}" type="sibTrans" cxnId="{7E8E50CB-4ECF-4A1C-807C-15A73FED27DA}">
      <dgm:prSet/>
      <dgm:spPr/>
      <dgm:t>
        <a:bodyPr/>
        <a:lstStyle/>
        <a:p>
          <a:endParaRPr lang="ru-RU"/>
        </a:p>
      </dgm:t>
    </dgm:pt>
    <dgm:pt modelId="{A26F82D4-D45C-4F3F-B1FA-54E31E7F8210}" type="pres">
      <dgm:prSet presAssocID="{F567A554-5477-4237-AFCF-71AD9233DE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D6408-19DF-423C-BD0B-042455C1DD92}" type="pres">
      <dgm:prSet presAssocID="{4F9FF2FB-D701-49A4-AFDB-3820BC51156B}" presName="parentText" presStyleLbl="node1" presStyleIdx="0" presStyleCnt="1" custLinFactNeighborX="-26000" custLinFactNeighborY="-6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FA2A9-302E-432B-BE25-49A432FD8A43}" type="presOf" srcId="{F567A554-5477-4237-AFCF-71AD9233DED3}" destId="{A26F82D4-D45C-4F3F-B1FA-54E31E7F8210}" srcOrd="0" destOrd="0" presId="urn:microsoft.com/office/officeart/2005/8/layout/vList2"/>
    <dgm:cxn modelId="{7E8E50CB-4ECF-4A1C-807C-15A73FED27DA}" srcId="{F567A554-5477-4237-AFCF-71AD9233DED3}" destId="{4F9FF2FB-D701-49A4-AFDB-3820BC51156B}" srcOrd="0" destOrd="0" parTransId="{84654B6A-382A-4E1F-9EA8-C869659DE2F0}" sibTransId="{6690C89D-6BD7-4119-9B8D-8B7C9B3FEAF7}"/>
    <dgm:cxn modelId="{D5634262-189F-43D5-99A9-CCA61A93B004}" type="presOf" srcId="{4F9FF2FB-D701-49A4-AFDB-3820BC51156B}" destId="{87CD6408-19DF-423C-BD0B-042455C1DD92}" srcOrd="0" destOrd="0" presId="urn:microsoft.com/office/officeart/2005/8/layout/vList2"/>
    <dgm:cxn modelId="{D89D1A6E-AA56-4312-AA98-8899924EB434}" type="presParOf" srcId="{A26F82D4-D45C-4F3F-B1FA-54E31E7F8210}" destId="{87CD6408-19DF-423C-BD0B-042455C1DD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D6408-19DF-423C-BD0B-042455C1DD92}">
      <dsp:nvSpPr>
        <dsp:cNvPr id="0" name=""/>
        <dsp:cNvSpPr/>
      </dsp:nvSpPr>
      <dsp:spPr>
        <a:xfrm>
          <a:off x="0" y="0"/>
          <a:ext cx="2880320" cy="1074060"/>
        </a:xfrm>
        <a:prstGeom prst="roundRect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3 Станция: «Спортивная»</a:t>
          </a:r>
          <a:endParaRPr lang="ru-RU" sz="2700" kern="1200" dirty="0"/>
        </a:p>
      </dsp:txBody>
      <dsp:txXfrm>
        <a:off x="52431" y="52431"/>
        <a:ext cx="2775458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7E29A1C-820B-4651-8416-F1B104744E9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844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999" y="812520"/>
            <a:ext cx="5345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19"/>
            <a:ext cx="6047639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399"/>
            <a:ext cx="3280679" cy="534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9602E65-48D9-41B6-A9BC-54D18A6D91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6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2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3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0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3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C1D3D9-08D6-404F-8FE8-E414615892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53F05F-5F83-4328-A883-51F9618804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D0FB6A-8299-48A4-9EDE-E1F8C58E64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/>
            <a:fld id="{2A6CB7D7-1DAF-4E7C-8296-181A22683B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lvl="0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lvl="0"/>
            <a:fld id="{B0F23102-EC3D-4D6C-BE5C-9766AB7696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506C28-1B3B-4F2C-8776-9EE03BA4DF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BF09C-ED0A-41A4-B067-09F20453B8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lvl="0"/>
            <a:fld id="{AFEE11B1-57B3-49AA-B80B-A20DC2D0A4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789611-3E5D-476C-8636-74D6D078E5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D83AAB-5B74-4D4D-80A1-72F6BB011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1C783-BA14-4540-977C-22829F4050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9283EF-C30A-4641-8DFD-9EF592978E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03C0D-703E-4523-B1C9-D3179DAA04D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7F83C5-3EC3-43CB-B927-5B236F6F58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C234B2-23F0-42AE-AF96-EC1267BE48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6CB7D7-1DAF-4E7C-8296-181A22683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39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F23102-EC3D-4D6C-BE5C-9766AB769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12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506C28-1B3B-4F2C-8776-9EE03BA4D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64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FBF09C-ED0A-41A4-B067-09F20453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92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EE11B1-57B3-49AA-B80B-A20DC2D0A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789611-3E5D-476C-8636-74D6D078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91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D83AAB-5B74-4D4D-80A1-72F6BB01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908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C06C69-F38F-4EF9-BF55-C42CDD2D1FF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1C783-BA14-4540-977C-22829F40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81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503C0D-703E-4523-B1C9-D3179DAA0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78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7F83C5-3EC3-43CB-B927-5B236F6F58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03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A816AF8-16BA-435F-80B1-054371C9C210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C234B2-23F0-42AE-AF96-EC1267BE4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1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BD3F3-EBD0-4003-9325-36D21C32F1B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4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02DBAA-933E-4FE7-9CF9-2C322B6854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07C291-C4B4-490D-8211-10FDDCDB93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0BC585-33F9-45EC-8E29-A930C5FC9D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8A0077-A6A3-4CB0-B41D-1701E70F2E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47EEB8-D83F-450E-83F8-EB2ECD1AB1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39" cy="14695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1E26DD-B05A-4209-A998-97453259D1FF}" type="datetime1">
              <a:rPr lang="ru-RU"/>
              <a:pPr lvl="0"/>
              <a:t>24.03.2021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7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FFFFFF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FCB74C1-4FC1-4297-8DF7-72FF10919704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FFFFFF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FFFFFF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lvl="0"/>
            <a:fld id="{CFCB74C1-4FC1-4297-8DF7-72FF109197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AC1E26DD-B05A-4209-A998-97453259D1FF}" type="datetime1">
              <a:rPr lang="ru-RU" smtClean="0"/>
              <a:pPr lvl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CFCB74C1-4FC1-4297-8DF7-72FF10919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6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2960" y="571680"/>
            <a:ext cx="7772039" cy="146951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928800" y="2143080"/>
            <a:ext cx="7214760" cy="314279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endParaRPr lang="ru-RU" sz="4800" b="1" i="1">
              <a:latin typeface="Times New Roman" pitchFamily="18"/>
              <a:cs typeface="Times New Roman" pitchFamily="18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ru-RU" sz="2800" b="1" i="1">
              <a:latin typeface="Times New Roman" pitchFamily="18"/>
              <a:cs typeface="Times New Roman" pitchFamily="18"/>
            </a:endParaRPr>
          </a:p>
          <a:p>
            <a:pPr marL="0" lvl="0" indent="0" algn="r">
              <a:spcAft>
                <a:spcPts val="0"/>
              </a:spcAft>
              <a:buNone/>
            </a:pPr>
            <a:r>
              <a:rPr lang="ru-RU" sz="2800">
                <a:latin typeface="Times New Roman" pitchFamily="18"/>
                <a:cs typeface="Times New Roman" pitchFamily="18"/>
              </a:rPr>
              <a:t>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70279" cy="6857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/>
          <p:nvPr/>
        </p:nvSpPr>
        <p:spPr>
          <a:xfrm>
            <a:off x="1403639" y="1772639"/>
            <a:ext cx="7272360" cy="33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rgbClr val="FF6600"/>
                </a:solidFill>
              </a:defRPr>
            </a:pPr>
            <a:r>
              <a:rPr lang="ru-RU" sz="7200" b="1" i="1" u="none" strike="noStrike" kern="1200" spc="0">
                <a:ln>
                  <a:noFill/>
                </a:ln>
                <a:solidFill>
                  <a:srgbClr val="FF6600"/>
                </a:solidFill>
                <a:latin typeface="Calibri" pitchFamily="18"/>
                <a:ea typeface="Microsoft YaHei" pitchFamily="2"/>
                <a:cs typeface="Mangal" pitchFamily="2"/>
              </a:rPr>
              <a:t>Путешествие в              страну «Здоровейка</a:t>
            </a:r>
            <a:r>
              <a:rPr lang="ru-RU" sz="7200" b="0" i="0" u="none" strike="noStrike" kern="1200" spc="0">
                <a:ln>
                  <a:noFill/>
                </a:ln>
                <a:solidFill>
                  <a:srgbClr val="FF6600"/>
                </a:solidFill>
                <a:latin typeface="Calibri" pitchFamily="18"/>
                <a:ea typeface="Microsoft YaHei" pitchFamily="2"/>
                <a:cs typeface="Mangal" pitchFamily="2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vetlachoklyantor.edusite.ru/images/neznay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23912"/>
            <a:ext cx="9143999" cy="70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like.net/uploads/posts/2020-06/1592466737_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9368750" cy="69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160" y="260648"/>
            <a:ext cx="8410423" cy="63355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2D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/>
          <p:nvPr/>
        </p:nvSpPr>
        <p:spPr>
          <a:xfrm>
            <a:off x="467544" y="1676984"/>
            <a:ext cx="2664296" cy="1092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000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1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1.Станция</a:t>
            </a:r>
            <a:r>
              <a:rPr lang="ru-RU" sz="3200" b="1" i="1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: </a:t>
            </a:r>
            <a:r>
              <a:rPr lang="ru-RU" sz="3200" b="1" i="1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</a:t>
            </a:r>
            <a:r>
              <a:rPr lang="ru-RU" sz="3200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« </a:t>
            </a:r>
            <a:r>
              <a:rPr lang="ru-RU" sz="3200" dirty="0" smtClean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Отгадай-ка»</a:t>
            </a:r>
            <a:endParaRPr lang="ru-RU" sz="3200" strike="noStrike" kern="1200" spc="0" dirty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/>
          <p:nvPr/>
        </p:nvSpPr>
        <p:spPr>
          <a:xfrm>
            <a:off x="5868145" y="1844999"/>
            <a:ext cx="2808312" cy="1092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2.Станция</a:t>
            </a:r>
            <a:r>
              <a:rPr lang="ru-RU" sz="32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: «Витаминная»</a:t>
            </a:r>
          </a:p>
        </p:txBody>
      </p:sp>
      <p:sp>
        <p:nvSpPr>
          <p:cNvPr id="5" name="TextBox 4"/>
          <p:cNvSpPr/>
          <p:nvPr/>
        </p:nvSpPr>
        <p:spPr>
          <a:xfrm>
            <a:off x="683569" y="4981946"/>
            <a:ext cx="2808310" cy="10928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3.Станция</a:t>
            </a:r>
            <a:r>
              <a:rPr lang="ru-RU" sz="32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: «Спортивная»</a:t>
            </a:r>
          </a:p>
        </p:txBody>
      </p:sp>
      <p:sp>
        <p:nvSpPr>
          <p:cNvPr id="6" name="TextBox 5"/>
          <p:cNvSpPr/>
          <p:nvPr/>
        </p:nvSpPr>
        <p:spPr>
          <a:xfrm>
            <a:off x="1043639" y="404664"/>
            <a:ext cx="7056753" cy="936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5400" b="1" i="1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Страна </a:t>
            </a:r>
            <a:r>
              <a:rPr lang="ru-RU" sz="5400" b="1" i="1" u="none" strike="noStrike" kern="1200" spc="0" dirty="0" err="1" smtClean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Здоровейка</a:t>
            </a:r>
            <a:endParaRPr lang="ru-RU" sz="5400" b="1" i="1" u="none" strike="noStrike" kern="1200" spc="0" dirty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85920376"/>
              </p:ext>
            </p:extLst>
          </p:nvPr>
        </p:nvGraphicFramePr>
        <p:xfrm>
          <a:off x="5724128" y="5229200"/>
          <a:ext cx="2664296" cy="1587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08104" y="4221088"/>
            <a:ext cx="3168353" cy="15392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</a:rPr>
              <a:t>5.Станция:</a:t>
            </a:r>
          </a:p>
          <a:p>
            <a:pPr algn="ctr"/>
            <a:r>
              <a:rPr lang="ru-RU" sz="2800" b="1" dirty="0" smtClean="0">
                <a:latin typeface="+mj-lt"/>
              </a:rPr>
              <a:t> «Заморочки </a:t>
            </a:r>
            <a:r>
              <a:rPr lang="ru-RU" sz="2800" b="1" dirty="0">
                <a:latin typeface="+mj-lt"/>
              </a:rPr>
              <a:t>из бочки</a:t>
            </a:r>
            <a:r>
              <a:rPr lang="ru-RU" sz="2800" b="1" dirty="0" smtClean="0">
                <a:latin typeface="+mj-lt"/>
              </a:rPr>
              <a:t>»</a:t>
            </a:r>
            <a:endParaRPr lang="ru-RU" sz="2800" dirty="0">
              <a:latin typeface="+mj-lt"/>
            </a:endParaRPr>
          </a:p>
          <a:p>
            <a:pPr algn="ctr"/>
            <a:endParaRPr lang="ru-RU" sz="2800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084118"/>
            <a:ext cx="244827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4.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ТАНЦИЯ: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«Лабораторная»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am.ru/upload/blogs/detsad-300731-1486552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605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640960" cy="764704"/>
          </a:xfrm>
        </p:spPr>
        <p:txBody>
          <a:bodyPr>
            <a:normAutofit/>
          </a:bodyPr>
          <a:lstStyle/>
          <a:p>
            <a:r>
              <a:rPr lang="ru-RU" sz="1600" u="sng" dirty="0" smtClean="0">
                <a:solidFill>
                  <a:srgbClr val="FF0000"/>
                </a:solidFill>
              </a:rPr>
              <a:t>Загадка</a:t>
            </a:r>
            <a:r>
              <a:rPr lang="ru-RU" sz="1200" u="sng" dirty="0" smtClean="0">
                <a:solidFill>
                  <a:srgbClr val="FF0000"/>
                </a:solidFill>
              </a:rPr>
              <a:t>: </a:t>
            </a: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Кто готовит щи , котлеты. Борщ, пельмени, винегрет.</a:t>
            </a:r>
            <a:b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У него веселый говор .Называют его……………        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5742025"/>
            <a:ext cx="2520280" cy="104644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ru-RU" sz="2000" b="1" i="1" dirty="0" smtClean="0">
                <a:solidFill>
                  <a:srgbClr val="FFFFFF"/>
                </a:solidFill>
                <a:latin typeface="Arial Black" panose="020B0A04020102020204" pitchFamily="34" charset="0"/>
                <a:ea typeface="Microsoft YaHei" pitchFamily="2"/>
                <a:cs typeface="Mangal" pitchFamily="2"/>
              </a:rPr>
              <a:t>1.Станция</a:t>
            </a:r>
            <a:r>
              <a:rPr lang="ru-RU" sz="2000" b="1" i="1" dirty="0">
                <a:solidFill>
                  <a:srgbClr val="FFFFFF"/>
                </a:solidFill>
                <a:latin typeface="Arial Black" panose="020B0A04020102020204" pitchFamily="34" charset="0"/>
                <a:ea typeface="Microsoft YaHei" pitchFamily="2"/>
                <a:cs typeface="Mangal" pitchFamily="2"/>
              </a:rPr>
              <a:t>: </a:t>
            </a:r>
            <a:endParaRPr lang="ru-RU" sz="2000" b="1" i="1" dirty="0" smtClean="0">
              <a:solidFill>
                <a:srgbClr val="FFFFFF"/>
              </a:solidFill>
              <a:latin typeface="Arial Black" panose="020B0A04020102020204" pitchFamily="34" charset="0"/>
              <a:ea typeface="Microsoft YaHei" pitchFamily="2"/>
              <a:cs typeface="Mangal" pitchFamily="2"/>
            </a:endParaRPr>
          </a:p>
          <a:p>
            <a:pPr lvl="0" algn="ctr">
              <a:defRPr sz="1800"/>
            </a:pPr>
            <a:endParaRPr lang="ru-RU" b="1" i="1" dirty="0"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lvl="0" algn="ctr">
              <a:defRPr sz="1800"/>
            </a:pPr>
            <a:r>
              <a:rPr lang="ru-RU" sz="2400" dirty="0" smtClean="0">
                <a:solidFill>
                  <a:srgbClr val="FFFFFF"/>
                </a:solidFill>
                <a:latin typeface="Arial Black" panose="020B0A04020102020204" pitchFamily="34" charset="0"/>
                <a:ea typeface="Microsoft YaHei" pitchFamily="2"/>
                <a:cs typeface="Mangal" pitchFamily="2"/>
              </a:rPr>
              <a:t>«Отгадай-ка</a:t>
            </a:r>
            <a:r>
              <a:rPr lang="ru-RU" sz="2400" dirty="0">
                <a:solidFill>
                  <a:srgbClr val="FFFFFF"/>
                </a:solidFill>
                <a:latin typeface="Arial Black" panose="020B0A04020102020204" pitchFamily="34" charset="0"/>
                <a:ea typeface="Microsoft YaHei" pitchFamily="2"/>
                <a:cs typeface="Mangal" pitchFamily="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404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454"/>
            <a:ext cx="8821343" cy="648072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вал 3"/>
          <p:cNvSpPr/>
          <p:nvPr/>
        </p:nvSpPr>
        <p:spPr>
          <a:xfrm>
            <a:off x="3131840" y="-426610"/>
            <a:ext cx="266429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/>
            </a:pPr>
            <a:r>
              <a:rPr lang="ru-RU" b="1" dirty="0" smtClean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2 СТАНЦИЯ:</a:t>
            </a:r>
          </a:p>
          <a:p>
            <a:pPr>
              <a:defRPr sz="1800"/>
            </a:pPr>
            <a:r>
              <a:rPr lang="ru-RU" b="1" dirty="0" smtClean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«Витаминная»</a:t>
            </a:r>
            <a:endParaRPr lang="ru-RU" b="1" dirty="0"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5616" y="6003070"/>
            <a:ext cx="6480720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/>
            </a:pPr>
            <a:r>
              <a:rPr lang="ru-RU" b="1" dirty="0" smtClean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    </a:t>
            </a:r>
            <a:r>
              <a:rPr lang="ru-RU" b="1" dirty="0" smtClean="0"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А когда  человек  не получает  витамин  В  он много плачет и плохо спит </a:t>
            </a:r>
            <a:endParaRPr lang="ru-RU" b="1" dirty="0"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11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080"/>
            <a:ext cx="9143640" cy="71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512" y="72943"/>
            <a:ext cx="8856473" cy="678983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71164804"/>
              </p:ext>
            </p:extLst>
          </p:nvPr>
        </p:nvGraphicFramePr>
        <p:xfrm>
          <a:off x="3059832" y="260648"/>
          <a:ext cx="2880320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5597" cy="685800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12160" y="3321"/>
            <a:ext cx="3122040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4 </a:t>
            </a:r>
            <a:r>
              <a:rPr lang="ru-RU" dirty="0" smtClean="0">
                <a:latin typeface="Arial Black" pitchFamily="34" charset="0"/>
              </a:rPr>
              <a:t>С</a:t>
            </a:r>
            <a:r>
              <a:rPr lang="ru-RU" b="1" dirty="0" smtClean="0">
                <a:latin typeface="Arial Black" pitchFamily="34" charset="0"/>
              </a:rPr>
              <a:t>ТАНЦИЯ:</a:t>
            </a:r>
            <a:endParaRPr lang="ru-RU" b="1" dirty="0">
              <a:latin typeface="Arial Black" pitchFamily="34" charset="0"/>
            </a:endParaRPr>
          </a:p>
          <a:p>
            <a:pPr algn="ctr"/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sz="2400" b="1" dirty="0">
                <a:latin typeface="Arial Black" pitchFamily="34" charset="0"/>
              </a:rPr>
              <a:t>«Лабораторная»</a:t>
            </a:r>
          </a:p>
        </p:txBody>
      </p:sp>
    </p:spTree>
    <p:extLst>
      <p:ext uri="{BB962C8B-B14F-4D97-AF65-F5344CB8AC3E}">
        <p14:creationId xmlns:p14="http://schemas.microsoft.com/office/powerpoint/2010/main" val="7717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6967289" cy="576063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7020273" y="332656"/>
            <a:ext cx="2088232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 Станция</a:t>
            </a:r>
            <a:r>
              <a:rPr lang="ru-RU" sz="2000" b="1" dirty="0"/>
              <a:t>:</a:t>
            </a:r>
          </a:p>
          <a:p>
            <a:pPr algn="ctr"/>
            <a:r>
              <a:rPr lang="ru-RU" b="1" dirty="0"/>
              <a:t> «Заморочки из бочки»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88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like.net/uploads/posts/2020-06/1592466737_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2"/>
            <a:ext cx="9144000" cy="69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98</Words>
  <Application>Microsoft Office PowerPoint</Application>
  <PresentationFormat>Экран (4:3)</PresentationFormat>
  <Paragraphs>26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Обычный</vt:lpstr>
      <vt:lpstr>Трек</vt:lpstr>
      <vt:lpstr>Тема Office</vt:lpstr>
      <vt:lpstr>Презентация PowerPoint</vt:lpstr>
      <vt:lpstr>Презентация PowerPoint</vt:lpstr>
      <vt:lpstr>Презентация PowerPoint</vt:lpstr>
      <vt:lpstr>Загадка: Кто готовит щи , котлеты. Борщ, пельмени, винегрет.               У него веселый говор .Называют его……………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Excimer</cp:lastModifiedBy>
  <cp:revision>32</cp:revision>
  <dcterms:modified xsi:type="dcterms:W3CDTF">2021-03-24T20:36:54Z</dcterms:modified>
</cp:coreProperties>
</file>