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E3570068-5D34-4E57-84DB-3D490938052B}">
  <a:tblStyle styleId="{E3570068-5D34-4E57-84DB-3D490938052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396" y="2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032737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Google Shape;3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g7baea8c9b_0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" name="Google Shape;38;g7baea8c9b_0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7baea8c9b_0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g7baea8c9b_0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7bcebbd9a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" name="Google Shape;53;g7bcebbd9a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7bcebbd9a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7bcebbd9a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7bcebbd9a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7bcebbd9a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7bcebbd9a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7bcebbd9a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7baea8c9b_0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7baea8c9b_0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2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sldNum" idx="12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light-gradient"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1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1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1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1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1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1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1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1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SzPts val="3000"/>
              <a:buChar char="●"/>
              <a:defRPr sz="3000"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</a:defRPr>
            </a:lvl1pPr>
            <a:lvl2pPr lvl="1" algn="r">
              <a:buNone/>
              <a:defRPr sz="1300">
                <a:solidFill>
                  <a:schemeClr val="dk1"/>
                </a:solidFill>
              </a:defRPr>
            </a:lvl2pPr>
            <a:lvl3pPr lvl="2" algn="r">
              <a:buNone/>
              <a:defRPr sz="1300">
                <a:solidFill>
                  <a:schemeClr val="dk1"/>
                </a:solidFill>
              </a:defRPr>
            </a:lvl3pPr>
            <a:lvl4pPr lvl="3" algn="r">
              <a:buNone/>
              <a:defRPr sz="1300">
                <a:solidFill>
                  <a:schemeClr val="dk1"/>
                </a:solidFill>
              </a:defRPr>
            </a:lvl4pPr>
            <a:lvl5pPr lvl="4" algn="r">
              <a:buNone/>
              <a:defRPr sz="1300">
                <a:solidFill>
                  <a:schemeClr val="dk1"/>
                </a:solidFill>
              </a:defRPr>
            </a:lvl5pPr>
            <a:lvl6pPr lvl="5" algn="r">
              <a:buNone/>
              <a:defRPr sz="1300">
                <a:solidFill>
                  <a:schemeClr val="dk1"/>
                </a:solidFill>
              </a:defRPr>
            </a:lvl6pPr>
            <a:lvl7pPr lvl="6" algn="r">
              <a:buNone/>
              <a:defRPr sz="1300">
                <a:solidFill>
                  <a:schemeClr val="dk1"/>
                </a:solidFill>
              </a:defRPr>
            </a:lvl7pPr>
            <a:lvl8pPr lvl="7" algn="r">
              <a:buNone/>
              <a:defRPr sz="1300">
                <a:solidFill>
                  <a:schemeClr val="dk1"/>
                </a:solidFill>
              </a:defRPr>
            </a:lvl8pPr>
            <a:lvl9pPr lvl="8" algn="r">
              <a:buNone/>
              <a:defRPr sz="1300">
                <a:solidFill>
                  <a:schemeClr val="dk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osV4rV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ctrTitle"/>
          </p:nvPr>
        </p:nvSpPr>
        <p:spPr>
          <a:xfrm>
            <a:off x="685800" y="1570917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Органы чувств</a:t>
            </a:r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ubTitle" idx="1"/>
          </p:nvPr>
        </p:nvSpPr>
        <p:spPr>
          <a:xfrm>
            <a:off x="5590750" y="4522300"/>
            <a:ext cx="3553200" cy="62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Совместная работа учеников 3 класса МБОУ “СОШ №95 им. Н. Щукина”</a:t>
            </a:r>
            <a:endParaRPr sz="1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/>
          <p:nvPr/>
        </p:nvSpPr>
        <p:spPr>
          <a:xfrm>
            <a:off x="820000" y="968950"/>
            <a:ext cx="7367400" cy="41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ru" sz="2000"/>
              <a:t>Кратко, своими словами укажите название органа чувств. 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ru" sz="2000"/>
              <a:t>Делаете запись на слайде (шрифт и размер не менять).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ru" sz="2000"/>
              <a:t>Старайтесь ограничиться небольшим количеством текста.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ru" sz="2000"/>
              <a:t>Проверьте свою работу на наличие орфографических ошибок.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ru" sz="2000"/>
              <a:t>Ссылку на источник информации или название книги и её исходные данные оформите в конце презентации. 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ru" sz="2000"/>
              <a:t>Подберите фотографию нужного органа чувств и вставьте её на слайд презентации. 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ru" sz="2000"/>
              <a:t>Ссылку на источник фотографии оформите в конце презентации.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41" name="Google Shape;41;p9"/>
          <p:cNvSpPr txBox="1"/>
          <p:nvPr/>
        </p:nvSpPr>
        <p:spPr>
          <a:xfrm>
            <a:off x="1105725" y="236050"/>
            <a:ext cx="7268100" cy="7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solidFill>
                  <a:srgbClr val="0000FF"/>
                </a:solidFill>
              </a:rPr>
              <a:t>Правила работы в презентации</a:t>
            </a:r>
            <a:endParaRPr sz="30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FF"/>
                </a:solidFill>
              </a:rPr>
              <a:t>Орган зрения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47" name="Google Shape;47;p10"/>
          <p:cNvSpPr/>
          <p:nvPr/>
        </p:nvSpPr>
        <p:spPr>
          <a:xfrm>
            <a:off x="298175" y="1230100"/>
            <a:ext cx="3006600" cy="3068700"/>
          </a:xfrm>
          <a:prstGeom prst="rect">
            <a:avLst/>
          </a:prstGeom>
          <a:solidFill>
            <a:srgbClr val="FFF2CC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Картинка</a:t>
            </a:r>
            <a:endParaRPr/>
          </a:p>
        </p:txBody>
      </p:sp>
      <p:sp>
        <p:nvSpPr>
          <p:cNvPr id="48" name="Google Shape;48;p10"/>
          <p:cNvSpPr/>
          <p:nvPr/>
        </p:nvSpPr>
        <p:spPr>
          <a:xfrm>
            <a:off x="4212075" y="1230100"/>
            <a:ext cx="4760700" cy="3553200"/>
          </a:xfrm>
          <a:prstGeom prst="rect">
            <a:avLst/>
          </a:prstGeom>
          <a:solidFill>
            <a:srgbClr val="CFE2F3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Орган зрения - </a:t>
            </a:r>
            <a:r>
              <a:rPr lang="ru" sz="1800" b="1" i="1">
                <a:solidFill>
                  <a:srgbClr val="741B47"/>
                </a:solidFill>
              </a:rPr>
              <a:t>это глаз.</a:t>
            </a:r>
            <a:endParaRPr sz="1800" b="1" i="1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Строение глаза</a:t>
            </a:r>
            <a:r>
              <a:rPr lang="ru" sz="1800"/>
              <a:t>:</a:t>
            </a: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- Зрачок </a:t>
            </a: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- Глазное яблоко</a:t>
            </a: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- Сетчатка</a:t>
            </a: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- Зрительный нерв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Функция (роль) этого органа в жизни человека</a:t>
            </a:r>
            <a:r>
              <a:rPr lang="ru" sz="1800"/>
              <a:t> - получение  информации об окружающем  мире.</a:t>
            </a:r>
            <a:endParaRPr sz="1800"/>
          </a:p>
        </p:txBody>
      </p:sp>
      <p:sp>
        <p:nvSpPr>
          <p:cNvPr id="49" name="Google Shape;49;p10"/>
          <p:cNvSpPr/>
          <p:nvPr/>
        </p:nvSpPr>
        <p:spPr>
          <a:xfrm>
            <a:off x="0" y="4534800"/>
            <a:ext cx="3988200" cy="6087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Соня Ш.,  Рома Г. </a:t>
            </a:r>
            <a:endParaRPr/>
          </a:p>
        </p:txBody>
      </p:sp>
      <p:pic>
        <p:nvPicPr>
          <p:cNvPr id="50" name="Google Shape;50;p10" descr="строение глаза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025" y="1230100"/>
            <a:ext cx="3370899" cy="306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FF"/>
                </a:solidFill>
              </a:rPr>
              <a:t>Орган слуха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56" name="Google Shape;56;p11"/>
          <p:cNvSpPr/>
          <p:nvPr/>
        </p:nvSpPr>
        <p:spPr>
          <a:xfrm>
            <a:off x="298175" y="1230100"/>
            <a:ext cx="3006600" cy="3068700"/>
          </a:xfrm>
          <a:prstGeom prst="rect">
            <a:avLst/>
          </a:prstGeom>
          <a:solidFill>
            <a:srgbClr val="FFF2CC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Картинка</a:t>
            </a:r>
            <a:endParaRPr/>
          </a:p>
        </p:txBody>
      </p:sp>
      <p:sp>
        <p:nvSpPr>
          <p:cNvPr id="57" name="Google Shape;57;p11"/>
          <p:cNvSpPr/>
          <p:nvPr/>
        </p:nvSpPr>
        <p:spPr>
          <a:xfrm>
            <a:off x="4388025" y="1230100"/>
            <a:ext cx="4584600" cy="3553200"/>
          </a:xfrm>
          <a:prstGeom prst="rect">
            <a:avLst/>
          </a:prstGeom>
          <a:solidFill>
            <a:srgbClr val="CFE2F3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Орган слуха</a:t>
            </a:r>
            <a:r>
              <a:rPr lang="ru" sz="1800"/>
              <a:t> - </a:t>
            </a:r>
            <a:r>
              <a:rPr lang="ru" sz="1800" b="1" i="1"/>
              <a:t>это уши.</a:t>
            </a:r>
            <a:endParaRPr sz="1800" b="1" i="1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Строение уха</a:t>
            </a:r>
            <a:r>
              <a:rPr lang="ru" sz="1800"/>
              <a:t>: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ru" sz="1800">
                <a:solidFill>
                  <a:schemeClr val="dk1"/>
                </a:solidFill>
              </a:rPr>
              <a:t>наружное ухо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внутреннее ухо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барабанная перепонка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Функция (роль) этого органа в жизни человека</a:t>
            </a:r>
            <a:r>
              <a:rPr lang="ru" sz="1800"/>
              <a:t> - </a:t>
            </a:r>
            <a:endParaRPr sz="1800"/>
          </a:p>
        </p:txBody>
      </p:sp>
      <p:sp>
        <p:nvSpPr>
          <p:cNvPr id="58" name="Google Shape;58;p11"/>
          <p:cNvSpPr/>
          <p:nvPr/>
        </p:nvSpPr>
        <p:spPr>
          <a:xfrm>
            <a:off x="0" y="4534800"/>
            <a:ext cx="3988200" cy="6087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Айтач Т., Дарья Б.,Матвей Ж.</a:t>
            </a:r>
            <a:endParaRPr/>
          </a:p>
        </p:txBody>
      </p:sp>
      <p:pic>
        <p:nvPicPr>
          <p:cNvPr id="59" name="Google Shape;59;p11" descr="строение уха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175" y="1230100"/>
            <a:ext cx="3818775" cy="306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FF"/>
                </a:solidFill>
              </a:rPr>
              <a:t>Орган вкуса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65" name="Google Shape;65;p12"/>
          <p:cNvSpPr/>
          <p:nvPr/>
        </p:nvSpPr>
        <p:spPr>
          <a:xfrm>
            <a:off x="391325" y="1693450"/>
            <a:ext cx="2879100" cy="2009100"/>
          </a:xfrm>
          <a:prstGeom prst="rect">
            <a:avLst/>
          </a:prstGeom>
          <a:solidFill>
            <a:srgbClr val="FFF2CC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Картинка</a:t>
            </a:r>
            <a:endParaRPr/>
          </a:p>
        </p:txBody>
      </p:sp>
      <p:sp>
        <p:nvSpPr>
          <p:cNvPr id="66" name="Google Shape;66;p12"/>
          <p:cNvSpPr/>
          <p:nvPr/>
        </p:nvSpPr>
        <p:spPr>
          <a:xfrm>
            <a:off x="4713825" y="1230100"/>
            <a:ext cx="4310700" cy="3553200"/>
          </a:xfrm>
          <a:prstGeom prst="rect">
            <a:avLst/>
          </a:prstGeom>
          <a:solidFill>
            <a:srgbClr val="CFE2F3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Орган вкуса</a:t>
            </a:r>
            <a:r>
              <a:rPr lang="ru" sz="1800"/>
              <a:t> - </a:t>
            </a:r>
            <a:r>
              <a:rPr lang="ru" sz="1800" b="1" i="1"/>
              <a:t>это язык.</a:t>
            </a:r>
            <a:endParaRPr sz="1800" b="1" i="1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Строение языка</a:t>
            </a:r>
            <a:r>
              <a:rPr lang="ru" sz="1800"/>
              <a:t>: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язык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вкусовые сосочки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Функция (роль) этого органа в жизни человека</a:t>
            </a:r>
            <a:r>
              <a:rPr lang="ru" sz="1800"/>
              <a:t> -  </a:t>
            </a:r>
            <a:endParaRPr sz="1800"/>
          </a:p>
        </p:txBody>
      </p:sp>
      <p:sp>
        <p:nvSpPr>
          <p:cNvPr id="67" name="Google Shape;67;p12"/>
          <p:cNvSpPr/>
          <p:nvPr/>
        </p:nvSpPr>
        <p:spPr>
          <a:xfrm>
            <a:off x="0" y="4534800"/>
            <a:ext cx="3988200" cy="6087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Богдан Д.,Соня Д., Арина Е.</a:t>
            </a:r>
            <a:endParaRPr/>
          </a:p>
        </p:txBody>
      </p:sp>
      <p:pic>
        <p:nvPicPr>
          <p:cNvPr id="68" name="Google Shape;68;p12" descr="image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725" y="1376425"/>
            <a:ext cx="3528750" cy="264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FF"/>
                </a:solidFill>
              </a:rPr>
              <a:t>Орган осязания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74" name="Google Shape;74;p13"/>
          <p:cNvSpPr/>
          <p:nvPr/>
        </p:nvSpPr>
        <p:spPr>
          <a:xfrm>
            <a:off x="298175" y="1230100"/>
            <a:ext cx="3006600" cy="3068700"/>
          </a:xfrm>
          <a:prstGeom prst="rect">
            <a:avLst/>
          </a:prstGeom>
          <a:solidFill>
            <a:srgbClr val="FFF2CC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Картинка</a:t>
            </a:r>
            <a:endParaRPr/>
          </a:p>
        </p:txBody>
      </p:sp>
      <p:sp>
        <p:nvSpPr>
          <p:cNvPr id="75" name="Google Shape;75;p13"/>
          <p:cNvSpPr/>
          <p:nvPr/>
        </p:nvSpPr>
        <p:spPr>
          <a:xfrm>
            <a:off x="4336275" y="1230100"/>
            <a:ext cx="4522200" cy="3553200"/>
          </a:xfrm>
          <a:prstGeom prst="rect">
            <a:avLst/>
          </a:prstGeom>
          <a:solidFill>
            <a:srgbClr val="CFE2F3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Строение осязания нервных окончаний кожи.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Функция (роль) этого органа в жизни человека</a:t>
            </a:r>
            <a:r>
              <a:rPr lang="ru" sz="1800"/>
              <a:t> - чувствовать прикосновения.</a:t>
            </a:r>
            <a:endParaRPr sz="1800"/>
          </a:p>
        </p:txBody>
      </p:sp>
      <p:sp>
        <p:nvSpPr>
          <p:cNvPr id="76" name="Google Shape;76;p13"/>
          <p:cNvSpPr/>
          <p:nvPr/>
        </p:nvSpPr>
        <p:spPr>
          <a:xfrm>
            <a:off x="0" y="4534800"/>
            <a:ext cx="3988200" cy="6087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Алёна А.; Никита Л.</a:t>
            </a:r>
            <a:endParaRPr/>
          </a:p>
        </p:txBody>
      </p:sp>
      <p:pic>
        <p:nvPicPr>
          <p:cNvPr id="77" name="Google Shape;77;p13" descr="осязание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175" y="1199325"/>
            <a:ext cx="3006600" cy="309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FF"/>
                </a:solidFill>
              </a:rPr>
              <a:t>Орган обоняния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83" name="Google Shape;83;p14"/>
          <p:cNvSpPr/>
          <p:nvPr/>
        </p:nvSpPr>
        <p:spPr>
          <a:xfrm>
            <a:off x="298175" y="1230100"/>
            <a:ext cx="3006600" cy="3068700"/>
          </a:xfrm>
          <a:prstGeom prst="rect">
            <a:avLst/>
          </a:prstGeom>
          <a:solidFill>
            <a:srgbClr val="FFF2CC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Картинка</a:t>
            </a:r>
            <a:endParaRPr/>
          </a:p>
        </p:txBody>
      </p:sp>
      <p:sp>
        <p:nvSpPr>
          <p:cNvPr id="84" name="Google Shape;84;p14"/>
          <p:cNvSpPr/>
          <p:nvPr/>
        </p:nvSpPr>
        <p:spPr>
          <a:xfrm>
            <a:off x="4982000" y="1230100"/>
            <a:ext cx="3876300" cy="3553200"/>
          </a:xfrm>
          <a:prstGeom prst="rect">
            <a:avLst/>
          </a:prstGeom>
          <a:solidFill>
            <a:srgbClr val="CFE2F3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Орган обоняния - </a:t>
            </a:r>
            <a:r>
              <a:rPr lang="ru" sz="1800" b="1" i="1"/>
              <a:t>это нос</a:t>
            </a:r>
            <a:endParaRPr sz="1800" b="1" i="1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Строение носа:</a:t>
            </a:r>
            <a:endParaRPr sz="1800">
              <a:solidFill>
                <a:srgbClr val="741B47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в носовой полости имеются нервные окончания 10 тысяч различных запахов.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>
                <a:solidFill>
                  <a:srgbClr val="741B47"/>
                </a:solidFill>
              </a:rPr>
              <a:t>Функция (роль) этого органа в жизни человека</a:t>
            </a:r>
            <a:r>
              <a:rPr lang="ru" sz="1800"/>
              <a:t> - способность человека чувствовать запахи.</a:t>
            </a:r>
            <a:endParaRPr sz="1800"/>
          </a:p>
        </p:txBody>
      </p:sp>
      <p:pic>
        <p:nvPicPr>
          <p:cNvPr id="85" name="Google Shape;85;p14" descr="обоняние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4325" y="1186550"/>
            <a:ext cx="3379100" cy="3155799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4"/>
          <p:cNvSpPr txBox="1"/>
          <p:nvPr/>
        </p:nvSpPr>
        <p:spPr>
          <a:xfrm>
            <a:off x="994475" y="4812000"/>
            <a:ext cx="6159300" cy="71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4 группа Алина Г., Диана М.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title"/>
          </p:nvPr>
        </p:nvSpPr>
        <p:spPr>
          <a:xfrm>
            <a:off x="1702075" y="205975"/>
            <a:ext cx="5702400" cy="46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FF"/>
                </a:solidFill>
              </a:rPr>
              <a:t>Ссылки</a:t>
            </a:r>
            <a:endParaRPr sz="2400">
              <a:solidFill>
                <a:srgbClr val="0000FF"/>
              </a:solidFill>
            </a:endParaRPr>
          </a:p>
        </p:txBody>
      </p:sp>
      <p:graphicFrame>
        <p:nvGraphicFramePr>
          <p:cNvPr id="92" name="Google Shape;92;p15"/>
          <p:cNvGraphicFramePr/>
          <p:nvPr/>
        </p:nvGraphicFramePr>
        <p:xfrm>
          <a:off x="952500" y="952500"/>
          <a:ext cx="7239000" cy="2986830"/>
        </p:xfrm>
        <a:graphic>
          <a:graphicData uri="http://schemas.openxmlformats.org/drawingml/2006/table">
            <a:tbl>
              <a:tblPr>
                <a:noFill/>
                <a:tableStyleId>{E3570068-5D34-4E57-84DB-3D490938052B}</a:tableStyleId>
              </a:tblPr>
              <a:tblGrid>
                <a:gridCol w="1780750"/>
                <a:gridCol w="5458250"/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Слайд 1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Слайд 3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Орган зрения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Слайд 4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Орган слуха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Слайд 5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Орган вкуса </a:t>
                      </a:r>
                      <a:r>
                        <a:rPr lang="ru" u="sng">
                          <a:solidFill>
                            <a:schemeClr val="hlink"/>
                          </a:solidFill>
                          <a:hlinkClick r:id="rId3"/>
                        </a:rPr>
                        <a:t>https://goo.gl/osV4rV</a:t>
                      </a:r>
                      <a:r>
                        <a:rPr lang="ru"/>
                        <a:t> 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Слайд 6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Орган осязания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Слайд 7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Орган обоняния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Текст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/>
                        <a:t>Учебник А.А.Плешаков, М.Ю. Новицкая. Окружающий мир, 3 класс часть 2. М.-Просвещение, 2012</a:t>
                      </a:r>
                      <a:endParaRPr/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Light 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</Words>
  <Application>Microsoft Office PowerPoint</Application>
  <PresentationFormat>Экран (16:9)</PresentationFormat>
  <Paragraphs>68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Light Gradient</vt:lpstr>
      <vt:lpstr>Органы чувств</vt:lpstr>
      <vt:lpstr>Презентация PowerPoint</vt:lpstr>
      <vt:lpstr>Орган зрения</vt:lpstr>
      <vt:lpstr>Орган слуха</vt:lpstr>
      <vt:lpstr>Орган вкуса</vt:lpstr>
      <vt:lpstr>Орган осязания</vt:lpstr>
      <vt:lpstr>Орган обоняния</vt:lpstr>
      <vt:lpstr>Ссылки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Органы чувств</dc:title>
  <dc:creator>Microsoft</dc:creator>
  <cp:lastModifiedBy>Microsoft</cp:lastModifiedBy>
  <cp:revision>1</cp:revision>
  <dcterms:modified xsi:type="dcterms:W3CDTF">2020-11-16T09:50:21Z</dcterms:modified>
</cp:coreProperties>
</file>