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57" r:id="rId2"/>
    <p:sldId id="259" r:id="rId3"/>
    <p:sldId id="258" r:id="rId4"/>
    <p:sldId id="260" r:id="rId5"/>
    <p:sldId id="263" r:id="rId6"/>
    <p:sldId id="261" r:id="rId7"/>
    <p:sldId id="262" r:id="rId8"/>
    <p:sldId id="264" r:id="rId9"/>
    <p:sldId id="266" r:id="rId10"/>
    <p:sldId id="265" r:id="rId11"/>
    <p:sldId id="267" r:id="rId12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5D990-6877-4245-AC06-565617D75DF4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0BBF5-E07C-4A82-896B-F51CE14E3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857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92FC-0C91-46C1-9909-41C09A01112D}" type="datetime1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6A5C-440F-4878-B4E6-7E70A25A9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417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A2957-8775-4FA4-9E09-1A4156FDB394}" type="datetime1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6A5C-440F-4878-B4E6-7E70A25A9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98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FD34-FA4F-4742-A0A8-A6CD837ED534}" type="datetime1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6A5C-440F-4878-B4E6-7E70A25A9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29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C441D-1A71-4DF7-9BA4-AC026A67CE35}" type="datetime1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6A5C-440F-4878-B4E6-7E70A25A9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065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A93F2-D213-46D8-8F79-0C3CF8E24914}" type="datetime1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6A5C-440F-4878-B4E6-7E70A25A9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17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417C1-56DC-4EA7-B334-309027172F9F}" type="datetime1">
              <a:rPr lang="ru-RU" smtClean="0"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6A5C-440F-4878-B4E6-7E70A25A9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178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FB08A-7E2C-498C-99B0-E4BF60ACA4D7}" type="datetime1">
              <a:rPr lang="ru-RU" smtClean="0"/>
              <a:t>05.03.2022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6A5C-440F-4878-B4E6-7E70A25A9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25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8E365-9D73-4948-A767-69A82FDC2999}" type="datetime1">
              <a:rPr lang="ru-RU" smtClean="0"/>
              <a:t>05.03.2022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6A5C-440F-4878-B4E6-7E70A25A9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260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96FAA-2DD6-4D5D-8292-BAE6816F5A25}" type="datetime1">
              <a:rPr lang="ru-RU" smtClean="0"/>
              <a:t>05.03.2022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6A5C-440F-4878-B4E6-7E70A25A9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102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4FB4-2C9E-4FA6-8B2C-0DAF2E4A2C74}" type="datetime1">
              <a:rPr lang="ru-RU" smtClean="0"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6A5C-440F-4878-B4E6-7E70A25A9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91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B7462-DBA6-4E84-A743-04E632421617}" type="datetime1">
              <a:rPr lang="ru-RU" smtClean="0"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96A5C-440F-4878-B4E6-7E70A25A9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893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F6FC1-D148-4ADA-B4D6-99171FC34935}" type="datetime1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96A5C-440F-4878-B4E6-7E70A25A9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86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0119" y="668740"/>
            <a:ext cx="7356144" cy="669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детский сад №15 «Ручеек»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11690" y="2402006"/>
            <a:ext cx="5909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750"/>
              </a:spcBef>
              <a:spcAft>
                <a:spcPts val="750"/>
              </a:spcAft>
            </a:pPr>
            <a:r>
              <a:rPr lang="ru-RU" b="1" kern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КРАТКОСРОЧНЫЙ ПРОЕКТ </a:t>
            </a:r>
          </a:p>
          <a:p>
            <a:pPr algn="ctr">
              <a:spcBef>
                <a:spcPts val="750"/>
              </a:spcBef>
              <a:spcAft>
                <a:spcPts val="750"/>
              </a:spcAft>
            </a:pPr>
            <a:r>
              <a:rPr lang="ru-RU" b="1" kern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«ДЕНЬ НЕЗАВИСИМОСТИ РОССИИ» </a:t>
            </a:r>
          </a:p>
          <a:p>
            <a:pPr algn="ctr">
              <a:spcBef>
                <a:spcPts val="750"/>
              </a:spcBef>
              <a:spcAft>
                <a:spcPts val="750"/>
              </a:spcAft>
            </a:pPr>
            <a:r>
              <a:rPr lang="ru-RU" b="1" kern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СТАРШЕЙ ГРУППЕ </a:t>
            </a:r>
            <a:r>
              <a:rPr lang="ru-RU" b="1" kern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 1</a:t>
            </a:r>
            <a:endParaRPr lang="ru-RU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750"/>
              </a:spcBef>
              <a:spcAft>
                <a:spcPts val="750"/>
              </a:spcAft>
            </a:pPr>
            <a:r>
              <a:rPr lang="ru-RU" b="1" kern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КОМБИНИРОВАННОЙ НАПРАВЛЕННОСТИ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83439" y="5445457"/>
            <a:ext cx="364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: </a:t>
            </a:r>
          </a:p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Фурина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0990" y="6091788"/>
            <a:ext cx="129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2021г.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65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8675" y="777922"/>
            <a:ext cx="8557146" cy="39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 «День России».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7170" y="1282889"/>
            <a:ext cx="7041801" cy="5187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Номер слайда 7"/>
          <p:cNvSpPr txBox="1">
            <a:spLocks/>
          </p:cNvSpPr>
          <p:nvPr/>
        </p:nvSpPr>
        <p:spPr>
          <a:xfrm>
            <a:off x="935773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82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8675" y="777922"/>
            <a:ext cx="8557146" cy="645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внимание.</a:t>
            </a:r>
            <a:endParaRPr lang="ru-RU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13" r="4726"/>
          <a:stretch/>
        </p:blipFill>
        <p:spPr>
          <a:xfrm>
            <a:off x="3125337" y="1511269"/>
            <a:ext cx="5390867" cy="5051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580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0311" y="1173707"/>
            <a:ext cx="5295332" cy="4448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endParaRPr lang="ru-RU" sz="1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Сегодня День России приобретает все, более патриотические черты и становится символом национального единения и общей ответственности за настоящее и будущее нашей Родины.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ребенка является основой формирования будущего гражданина. Патриотическое чувство не возникает само по себе. Это результат длительного целенаправленного воспитательного воздействия на человека, начиная с самого раннего возраста.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сад – это место, где ребенок получает опыт широкого эмоционально – практического взаимодействия с взрослыми и сверстниками в наиболее значимых для его развития сферах жизни.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1784" y="2290620"/>
            <a:ext cx="4645732" cy="3659804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357731" y="6356350"/>
            <a:ext cx="2743200" cy="365125"/>
          </a:xfrm>
        </p:spPr>
        <p:txBody>
          <a:bodyPr/>
          <a:lstStyle/>
          <a:p>
            <a:fld id="{A1E96A5C-440F-4878-B4E6-7E70A25A9709}" type="slidenum">
              <a:rPr lang="ru-RU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45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5970" y="859809"/>
            <a:ext cx="4940490" cy="5196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endParaRPr lang="ru-RU" b="1" u="sng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Воспитывать любовь к своей Родине к своему народу, расширить представление о ценности и красоте родной земли, развивать интерес к прошлому, настоящему своей страны, развивать любознательность и наблюдательность, воспитывать патриотические чувства к своей Родине, к своему народу, заботливое и бережное отношение к природе родного края.</a:t>
            </a: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endParaRPr lang="ru-RU" sz="16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Закрепить и обобщить знания детей о государственных символах России – флаге, гимне, гербе. Закрепить знания детей о символическом значении цветов государственного флага России.</a:t>
            </a:r>
            <a:endParaRPr lang="ru-RU" sz="16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уважительное отношение к государственным символам России. Закрепить знания о Дне России.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9001" y="1311683"/>
            <a:ext cx="4583775" cy="4899546"/>
          </a:xfrm>
          <a:prstGeom prst="rect">
            <a:avLst/>
          </a:prstGeom>
        </p:spPr>
      </p:pic>
      <p:sp>
        <p:nvSpPr>
          <p:cNvPr id="9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9357731" y="6356350"/>
            <a:ext cx="2743200" cy="365125"/>
          </a:xfrm>
        </p:spPr>
        <p:txBody>
          <a:bodyPr/>
          <a:lstStyle/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49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0311" y="791570"/>
            <a:ext cx="6947709" cy="108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Моя родина - Россия»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беседы о гимне, флаге, гербе, президенте, правах человека, столице нашей родины - Москве).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6723" y="1895822"/>
            <a:ext cx="3649275" cy="4509061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460" y="1895822"/>
            <a:ext cx="3653952" cy="4509061"/>
          </a:xfrm>
          <a:prstGeom prst="rect">
            <a:avLst/>
          </a:prstGeom>
          <a:noFill/>
        </p:spPr>
      </p:pic>
      <p:sp>
        <p:nvSpPr>
          <p:cNvPr id="10" name="Номер слайда 7"/>
          <p:cNvSpPr txBox="1">
            <a:spLocks/>
          </p:cNvSpPr>
          <p:nvPr/>
        </p:nvSpPr>
        <p:spPr>
          <a:xfrm>
            <a:off x="935773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6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8675" y="777922"/>
            <a:ext cx="8120418" cy="88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: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Найди чья тень</a:t>
            </a: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«Символика и символы России».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90" y="1760309"/>
            <a:ext cx="3496163" cy="462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90" y="1760309"/>
            <a:ext cx="3496910" cy="462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Номер слайда 7"/>
          <p:cNvSpPr txBox="1">
            <a:spLocks/>
          </p:cNvSpPr>
          <p:nvPr/>
        </p:nvSpPr>
        <p:spPr>
          <a:xfrm>
            <a:off x="935773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0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8675" y="777922"/>
            <a:ext cx="8557146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 детям презентации 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живем в России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«Россия-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многонациональная страна»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55" t="1889" r="2240" b="4082"/>
          <a:stretch/>
        </p:blipFill>
        <p:spPr>
          <a:xfrm>
            <a:off x="2879679" y="1787858"/>
            <a:ext cx="6250674" cy="455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Номер слайда 7"/>
          <p:cNvSpPr txBox="1">
            <a:spLocks/>
          </p:cNvSpPr>
          <p:nvPr/>
        </p:nvSpPr>
        <p:spPr>
          <a:xfrm>
            <a:off x="935773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11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6298" y="818866"/>
            <a:ext cx="6673755" cy="69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Аппликация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флага 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ctr">
              <a:lnSpc>
                <a:spcPct val="107000"/>
              </a:lnSpc>
              <a:spcAft>
                <a:spcPts val="0"/>
              </a:spcAft>
            </a:pP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190" y="3886594"/>
            <a:ext cx="3228216" cy="2675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190" y="1415241"/>
            <a:ext cx="3228216" cy="2425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62" y="1415242"/>
            <a:ext cx="6196737" cy="4992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Номер слайда 7"/>
          <p:cNvSpPr txBox="1">
            <a:spLocks/>
          </p:cNvSpPr>
          <p:nvPr/>
        </p:nvSpPr>
        <p:spPr>
          <a:xfrm>
            <a:off x="935773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18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4018" y="834956"/>
            <a:ext cx="6113451" cy="40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символа России-дерева берёзки.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51" y="1844234"/>
            <a:ext cx="5598874" cy="4280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76" y="1494048"/>
            <a:ext cx="1810132" cy="2424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42" y="4102779"/>
            <a:ext cx="1832649" cy="2429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572" y="1507813"/>
            <a:ext cx="1861297" cy="2476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58" y="4102779"/>
            <a:ext cx="1740926" cy="2373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Номер слайда 7"/>
          <p:cNvSpPr txBox="1">
            <a:spLocks/>
          </p:cNvSpPr>
          <p:nvPr/>
        </p:nvSpPr>
        <p:spPr>
          <a:xfrm>
            <a:off x="935773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52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5588" y="805217"/>
            <a:ext cx="5240740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Патриотический уголок.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10" y="1330694"/>
            <a:ext cx="3589361" cy="4792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0287" y="1258173"/>
            <a:ext cx="4116996" cy="5613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Номер слайда 7"/>
          <p:cNvSpPr txBox="1">
            <a:spLocks/>
          </p:cNvSpPr>
          <p:nvPr/>
        </p:nvSpPr>
        <p:spPr>
          <a:xfrm>
            <a:off x="935773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81319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147</Words>
  <Application>Microsoft Office PowerPoint</Application>
  <PresentationFormat>Произвольный</PresentationFormat>
  <Paragraphs>42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user</cp:lastModifiedBy>
  <cp:revision>29</cp:revision>
  <cp:lastPrinted>2021-06-03T11:59:14Z</cp:lastPrinted>
  <dcterms:created xsi:type="dcterms:W3CDTF">2021-05-26T12:02:56Z</dcterms:created>
  <dcterms:modified xsi:type="dcterms:W3CDTF">2022-03-05T08:45:54Z</dcterms:modified>
</cp:coreProperties>
</file>