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8" r:id="rId5"/>
    <p:sldId id="264" r:id="rId6"/>
    <p:sldId id="259" r:id="rId7"/>
    <p:sldId id="260" r:id="rId8"/>
    <p:sldId id="261" r:id="rId9"/>
    <p:sldId id="262" r:id="rId10"/>
    <p:sldId id="266" r:id="rId11"/>
    <p:sldId id="263" r:id="rId12"/>
    <p:sldId id="26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4343" autoAdjust="0"/>
  </p:normalViewPr>
  <p:slideViewPr>
    <p:cSldViewPr snapToGrid="0">
      <p:cViewPr>
        <p:scale>
          <a:sx n="70" d="100"/>
          <a:sy n="70" d="100"/>
        </p:scale>
        <p:origin x="-2118" y="-1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F5CCA-7B4D-4689-991F-F4EE2E685E87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3C0C0-8755-4560-9094-8E6AB8F6A7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5299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F5CCA-7B4D-4689-991F-F4EE2E685E87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3C0C0-8755-4560-9094-8E6AB8F6A7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6565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F5CCA-7B4D-4689-991F-F4EE2E685E87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3C0C0-8755-4560-9094-8E6AB8F6A7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8516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F5CCA-7B4D-4689-991F-F4EE2E685E87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3C0C0-8755-4560-9094-8E6AB8F6A7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4426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F5CCA-7B4D-4689-991F-F4EE2E685E87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3C0C0-8755-4560-9094-8E6AB8F6A7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4201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F5CCA-7B4D-4689-991F-F4EE2E685E87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3C0C0-8755-4560-9094-8E6AB8F6A7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5621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F5CCA-7B4D-4689-991F-F4EE2E685E87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3C0C0-8755-4560-9094-8E6AB8F6A7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2075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F5CCA-7B4D-4689-991F-F4EE2E685E87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3C0C0-8755-4560-9094-8E6AB8F6A7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0604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F5CCA-7B4D-4689-991F-F4EE2E685E87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3C0C0-8755-4560-9094-8E6AB8F6A7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325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F5CCA-7B4D-4689-991F-F4EE2E685E87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3C0C0-8755-4560-9094-8E6AB8F6A7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6191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F5CCA-7B4D-4689-991F-F4EE2E685E87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3C0C0-8755-4560-9094-8E6AB8F6A7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0806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F5CCA-7B4D-4689-991F-F4EE2E685E87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3C0C0-8755-4560-9094-8E6AB8F6A7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6130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alaméo - &amp;quot;Унылая пора! Очей очарованье!&amp;quot; (сборник сочинений 6 А, 6 Б кл.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0674" y="392321"/>
            <a:ext cx="8766291" cy="6200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2810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89840"/>
            <a:ext cx="10515600" cy="861540"/>
          </a:xfrm>
        </p:spPr>
        <p:txBody>
          <a:bodyPr>
            <a:normAutofit fontScale="90000"/>
          </a:bodyPr>
          <a:lstStyle/>
          <a:p>
            <a:r>
              <a:rPr lang="ru-RU" sz="7300" b="1" dirty="0" smtClean="0"/>
              <a:t>5  6 15 30    14  1  20 6  18  10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 descr="Когда День матери в России в 2021 году, поздравления и картинки с праздником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39280" y="2456786"/>
            <a:ext cx="5326883" cy="380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758589" y="1570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День Матери – 28</a:t>
            </a:r>
            <a:r>
              <a:rPr kumimoji="0" lang="ru-RU" sz="73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ноября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337278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Рисунок 2" descr="C:\Users\Администратор\Pictures\8241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4"/>
            <a:ext cx="10107304" cy="5811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4276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Рисунок 2" descr="C:\Users\Администратор\Pictures\8241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4"/>
            <a:ext cx="10107304" cy="5811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57349" y="3616573"/>
            <a:ext cx="3548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ь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61128" y="3616573"/>
            <a:ext cx="3548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у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54703" y="3616572"/>
            <a:ext cx="843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solidFill>
                  <a:srgbClr val="FF0000"/>
                </a:solidFill>
              </a:rPr>
              <a:t>зд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53385" y="3891803"/>
            <a:ext cx="3548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о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49955" y="3965430"/>
            <a:ext cx="3548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и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18311" y="4276523"/>
            <a:ext cx="3548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е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40134" y="4276523"/>
            <a:ext cx="736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solidFill>
                  <a:srgbClr val="FF0000"/>
                </a:solidFill>
              </a:rPr>
              <a:t>ча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31907" y="4214967"/>
            <a:ext cx="3548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ь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86606" y="4599688"/>
            <a:ext cx="1110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solidFill>
                  <a:srgbClr val="FF0000"/>
                </a:solidFill>
              </a:rPr>
              <a:t>рд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566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uchenik-spb.ru/uploads/gallery/15642242655d3c2b09115b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8714" y="0"/>
            <a:ext cx="9525000" cy="7115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кв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8805" y="532263"/>
            <a:ext cx="11457452" cy="5996066"/>
          </a:xfrm>
        </p:spPr>
      </p:pic>
    </p:spTree>
    <p:extLst>
      <p:ext uri="{BB962C8B-B14F-4D97-AF65-F5344CB8AC3E}">
        <p14:creationId xmlns:p14="http://schemas.microsoft.com/office/powerpoint/2010/main" xmlns="" val="226538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79678" y="583679"/>
            <a:ext cx="6469040" cy="2487068"/>
          </a:xfrm>
        </p:spPr>
        <p:txBody>
          <a:bodyPr/>
          <a:lstStyle/>
          <a:p>
            <a:pPr marL="0" indent="0" algn="ctr">
              <a:buNone/>
            </a:pPr>
            <a:r>
              <a:rPr lang="ru-RU" sz="4800" dirty="0"/>
              <a:t>1) Кто президент КВН?</a:t>
            </a:r>
          </a:p>
          <a:p>
            <a:pPr marL="0" indent="0" algn="ctr">
              <a:buNone/>
            </a:pPr>
            <a:r>
              <a:rPr lang="ru-RU" sz="4800" dirty="0" smtClean="0"/>
              <a:t>2</a:t>
            </a:r>
            <a:r>
              <a:rPr lang="ru-RU" sz="4800" dirty="0"/>
              <a:t>) КВН – это…?</a:t>
            </a:r>
          </a:p>
          <a:p>
            <a:pPr marL="0" indent="0" algn="ctr">
              <a:buNone/>
            </a:pPr>
            <a:r>
              <a:rPr lang="ru-RU" sz="4800" dirty="0" smtClean="0"/>
              <a:t>3</a:t>
            </a:r>
            <a:r>
              <a:rPr lang="ru-RU" sz="4800" dirty="0"/>
              <a:t>) Известные </a:t>
            </a:r>
            <a:r>
              <a:rPr lang="ru-RU" sz="4800" dirty="0" smtClean="0"/>
              <a:t>люди </a:t>
            </a:r>
            <a:r>
              <a:rPr lang="ru-RU" sz="4800" dirty="0"/>
              <a:t>…?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Масляков ответил на слухи о закрытии КВН - Газета.Ru | Новост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27" b="-279"/>
          <a:stretch/>
        </p:blipFill>
        <p:spPr bwMode="auto">
          <a:xfrm>
            <a:off x="3701002" y="3070747"/>
            <a:ext cx="4826392" cy="327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Якубович о самом дорогом подарке - Экспресс газет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108" y="583679"/>
            <a:ext cx="3043135" cy="228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Псевдороман с Ольгой Бузовой и случайные связи: почему одинок Тимур  Батрутдинов? | StarHit.r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56" y="3082711"/>
            <a:ext cx="3149984" cy="326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Галустян рассказал об отвратительном самочувствии из-за заражения  коронавирусом: ТВ и радио: Интернет и СМИ: Lenta.r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12239" y="583679"/>
            <a:ext cx="2609896" cy="260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Заказать Гарик Мартиросян / Камеди Клаб цена за свадьбу, за корпоратив. Гарик  Мартиросян / Камеди Клаб - пригласить на праздник, на юбилей. Сколько стоит Гарик  Мартиросян / Камеди Клаб гонорар артиста з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27521" y="3329158"/>
            <a:ext cx="3232554" cy="301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4662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4000" i="1" dirty="0" smtClean="0"/>
              <a:t>	16 </a:t>
            </a:r>
            <a:r>
              <a:rPr lang="ru-RU" sz="4000" i="1" dirty="0"/>
              <a:t>ноября - именно в этот день жители многих стран мира отмечают Международный день толерантности или День терпимости. </a:t>
            </a:r>
            <a:endParaRPr lang="ru-RU" sz="4000" dirty="0"/>
          </a:p>
          <a:p>
            <a:pPr marL="0" indent="0">
              <a:buNone/>
            </a:pPr>
            <a:r>
              <a:rPr lang="ru-RU" sz="4000" i="1" dirty="0"/>
              <a:t> </a:t>
            </a:r>
            <a:r>
              <a:rPr lang="ru-RU" sz="4000" i="1" dirty="0" smtClean="0"/>
              <a:t>	Этот </a:t>
            </a:r>
            <a:r>
              <a:rPr lang="ru-RU" sz="4000" i="1" dirty="0"/>
              <a:t>праздник был учрежден в 1996 году по решению Генеральной Ассамблеи ООН. День терпимости посвящен соблюдению принятой Декларации терпимости. </a:t>
            </a:r>
            <a:endParaRPr lang="ru-RU" sz="4000" dirty="0"/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86135" y="46293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 smtClean="0"/>
              <a:t>16 ноября – День Толерантности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xmlns="" val="20341239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16 ноября – День Толерантности</a:t>
            </a:r>
            <a:endParaRPr lang="ru-RU" dirty="0"/>
          </a:p>
        </p:txBody>
      </p:sp>
      <p:pic>
        <p:nvPicPr>
          <p:cNvPr id="4" name="Объект 3" descr="Что такое толерантность?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5108" y="1825625"/>
            <a:ext cx="5801784" cy="4351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213282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3076" name="Picture 4" descr="Спешите делать добро - online present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9051" y="279293"/>
            <a:ext cx="8391299" cy="628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4747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Письмо Деду Морозу: шаблон (бланк) и образец, адрес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5"/>
            <a:ext cx="4238625" cy="59994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0" name="Picture 4" descr="Открытки день рождения Деда Мороза - Скачать бесплатно на otkritkiok.ru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5496" y="1637983"/>
            <a:ext cx="5694121" cy="4067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9404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0086" y="1035500"/>
            <a:ext cx="10515600" cy="861540"/>
          </a:xfrm>
        </p:spPr>
        <p:txBody>
          <a:bodyPr>
            <a:normAutofit fontScale="90000"/>
          </a:bodyPr>
          <a:lstStyle/>
          <a:p>
            <a:r>
              <a:rPr lang="ru-RU" sz="7300" b="1" dirty="0" smtClean="0"/>
              <a:t>5  6 15 30    14  1  20 6  18  10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337278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61</Words>
  <Application>Microsoft Office PowerPoint</Application>
  <PresentationFormat>Произвольный</PresentationFormat>
  <Paragraphs>19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16 ноября – День Толерантности</vt:lpstr>
      <vt:lpstr>Слайд 7</vt:lpstr>
      <vt:lpstr>Слайд 8</vt:lpstr>
      <vt:lpstr>5  6 15 30    14  1  20 6  18  10 </vt:lpstr>
      <vt:lpstr>5  6 15 30    14  1  20 6  18  10 </vt:lpstr>
      <vt:lpstr>Слайд 11</vt:lpstr>
      <vt:lpstr>Слайд 12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203N</cp:lastModifiedBy>
  <cp:revision>21</cp:revision>
  <dcterms:created xsi:type="dcterms:W3CDTF">2021-11-25T15:58:49Z</dcterms:created>
  <dcterms:modified xsi:type="dcterms:W3CDTF">2021-11-26T07:15:00Z</dcterms:modified>
</cp:coreProperties>
</file>