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9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96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45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9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96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8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39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41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41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24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44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269CD-BAB9-4A94-96FF-264BC44B17AD}" type="datetimeFigureOut">
              <a:rPr lang="ru-RU" smtClean="0"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106A9-74F1-4800-A675-21311351F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639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9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ина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381000"/>
            <a:ext cx="9525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3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рина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40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Ирина\Desktop\331604-LadyKrieg_192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75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рина\Desktop\5 право на заботу и любов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76238"/>
            <a:ext cx="11430000" cy="761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68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рина\Desktop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763"/>
            <a:ext cx="975360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7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рина\Desktop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79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Картинки ПРАВА РЕБЁНКА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1525" y="-350838"/>
            <a:ext cx="10688638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57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рина\Desktop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9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рина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457"/>
            <a:ext cx="5220072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Ирина\Desktop\9 слайд          5 синиц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6832"/>
            <a:ext cx="392392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0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рина\Desktop\63775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2089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97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Ирина\Desktop\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82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4</cp:revision>
  <dcterms:created xsi:type="dcterms:W3CDTF">2018-10-27T18:28:27Z</dcterms:created>
  <dcterms:modified xsi:type="dcterms:W3CDTF">2018-10-27T19:15:22Z</dcterms:modified>
</cp:coreProperties>
</file>