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023782" y="880782"/>
            <a:ext cx="5096435" cy="5096435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66949" y="1123949"/>
            <a:ext cx="4610099" cy="4610099"/>
          </a:xfrm>
          <a:prstGeom prst="ellipse">
            <a:avLst/>
          </a:prstGeom>
          <a:solidFill>
            <a:srgbClr val="FAFAFA">
              <a:alpha val="18000"/>
            </a:srgb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6955" y="730478"/>
            <a:ext cx="6858000" cy="3841522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Для родины своей ни сил, ни жизни не жалей</a:t>
            </a:r>
            <a:b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</a:b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Пословица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4877" y="1748603"/>
            <a:ext cx="8210390" cy="294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На небе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ни облачка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Куда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ни поеду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, всюду встречаю друзей.</a:t>
            </a:r>
            <a:endParaRPr lang="ru-RU" sz="2400" dirty="0" smtClean="0">
              <a:latin typeface="Book Antiqu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269875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Нигде не мерцал огонёк,  не слышалось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ни звука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 Antiqua" pitchFamily="18" charset="0"/>
              </a:rPr>
              <a:t>Определите значение частиц НИ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8665" y="2054982"/>
            <a:ext cx="3959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Book Antiqua" pitchFamily="18" charset="0"/>
              </a:rPr>
              <a:t>Отрицание, нет подлежащего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98774" y="2820609"/>
            <a:ext cx="2018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Book Antiqua" pitchFamily="18" charset="0"/>
              </a:rPr>
              <a:t>Утверждение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4540" y="3828347"/>
            <a:ext cx="2849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Book Antiqua" pitchFamily="18" charset="0"/>
              </a:rPr>
              <a:t>Усиление отрицания</a:t>
            </a:r>
            <a:endParaRPr lang="ru-RU" sz="20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44582" y="1425285"/>
          <a:ext cx="7354389" cy="3630041"/>
        </p:xfrm>
        <a:graphic>
          <a:graphicData uri="http://schemas.openxmlformats.org/drawingml/2006/table">
            <a:tbl>
              <a:tblPr/>
              <a:tblGrid>
                <a:gridCol w="2451463"/>
                <a:gridCol w="2451463"/>
                <a:gridCol w="2451463"/>
              </a:tblGrid>
              <a:tr h="1431139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b="1" dirty="0">
                          <a:latin typeface="Times New Roman"/>
                          <a:ea typeface="Calibri"/>
                          <a:cs typeface="Times New Roman"/>
                        </a:rPr>
                        <a:t>¬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4400" dirty="0" smtClean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8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019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61" marR="627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255634" y="1928313"/>
            <a:ext cx="457200" cy="37147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7253015" y="1978842"/>
            <a:ext cx="438150" cy="2667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5957343" y="2004967"/>
            <a:ext cx="438150" cy="2667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3954" y="2257528"/>
            <a:ext cx="817734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Никогда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не забуду родной дом!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Нет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ничего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 на свете краше, чем родной край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0891" y="365126"/>
            <a:ext cx="799446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Book Antiqua" pitchFamily="18" charset="0"/>
              </a:rPr>
              <a:t>Чем является НИ в выделенных словах?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9349" y="3252652"/>
            <a:ext cx="170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Отриц. мест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9714" y="2285999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Наречие</a:t>
            </a:r>
            <a:endParaRPr lang="ru-RU" sz="20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Book Antiqua" pitchFamily="18" charset="0"/>
              </a:rPr>
              <a:t>Запишите данные словосочетания, раскройте скобки</a:t>
            </a:r>
            <a:endParaRPr lang="ru-RU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18456" y="2207623"/>
            <a:ext cx="777240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(Ни)кто не виноват, (ни)(с)кем не ссоришься, (ни)(о)чем не договорились, (ни)где не нашел, (ни)(перед) кем не отчитываешься, (ни)что не беспокоит</a:t>
            </a:r>
            <a:endParaRPr kumimoji="0" lang="ru-RU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06286" y="1276142"/>
            <a:ext cx="715844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Для родины своей ни сил, ни жизни не жалей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/>
            </a:r>
            <a:b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</a:br>
            <a:r>
              <a:rPr lang="ru-RU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Пословица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36024" y="1162594"/>
            <a:ext cx="4637314" cy="4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Сегодня я узнал…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Было интересно…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Было трудно…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Теперь я могу…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У меня получилось 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Мне захотелось…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20482" name="Picture 2" descr="C:\Users\user\Desktop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5783" y="402771"/>
            <a:ext cx="2133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148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Для родины своей ни сил, ни жизни не жалей Пословица</vt:lpstr>
      <vt:lpstr>Определите значение частиц НИ</vt:lpstr>
      <vt:lpstr>Презентация PowerPoint</vt:lpstr>
      <vt:lpstr>Чем является НИ в выделенных словах?</vt:lpstr>
      <vt:lpstr>Запишите данные словосочетания, раскройте скобки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Учитель</cp:lastModifiedBy>
  <cp:revision>38</cp:revision>
  <dcterms:created xsi:type="dcterms:W3CDTF">2014-11-21T11:00:06Z</dcterms:created>
  <dcterms:modified xsi:type="dcterms:W3CDTF">2023-11-01T00:26:17Z</dcterms:modified>
</cp:coreProperties>
</file>