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3" r:id="rId9"/>
    <p:sldId id="267" r:id="rId10"/>
    <p:sldId id="264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1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Интеллектуальная игра </a:t>
            </a:r>
            <a:br>
              <a:rPr lang="ru-RU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«Волшебный кубик»</a:t>
            </a:r>
            <a:endParaRPr lang="ru-RU" sz="72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ttps://image.jimcdn.com/app/cms/image/transf/none/path/s8583e3ca9f88caad/image/ib6b26566a1f4a421/version/1459093455/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68728"/>
            <a:ext cx="463324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15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ист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" t="8604" r="6640" b="45698"/>
          <a:stretch/>
        </p:blipFill>
        <p:spPr bwMode="auto">
          <a:xfrm>
            <a:off x="467544" y="836713"/>
            <a:ext cx="8280920" cy="4968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999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ист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/>
          <a:stretch/>
        </p:blipFill>
        <p:spPr bwMode="auto">
          <a:xfrm>
            <a:off x="107504" y="361656"/>
            <a:ext cx="8892480" cy="61926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885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льцы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t="8604" r="5424" b="39488"/>
          <a:stretch/>
        </p:blipFill>
        <p:spPr bwMode="auto">
          <a:xfrm>
            <a:off x="467544" y="620688"/>
            <a:ext cx="8352928" cy="5688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3261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льцы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/>
          <a:stretch/>
        </p:blipFill>
        <p:spPr bwMode="auto">
          <a:xfrm>
            <a:off x="145119" y="404663"/>
            <a:ext cx="8964488" cy="61206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7705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da5/0007742c-bd7555ea/hello_html_m4d9294bc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10" t="13633" r="1879" b="42614"/>
          <a:stretch/>
        </p:blipFill>
        <p:spPr bwMode="auto">
          <a:xfrm>
            <a:off x="2051720" y="250530"/>
            <a:ext cx="4866840" cy="4053274"/>
          </a:xfrm>
          <a:prstGeom prst="snip2Diag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Рисунок 10" descr="https://ds04.infourok.ru/uploads/ex/0da5/0007742c-bd7555ea/hello_html_m4d9294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46" r="66714"/>
          <a:stretch>
            <a:fillRect/>
          </a:stretch>
        </p:blipFill>
        <p:spPr bwMode="auto">
          <a:xfrm>
            <a:off x="1043608" y="4867647"/>
            <a:ext cx="2876227" cy="152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11" descr="https://ds04.infourok.ru/uploads/ex/0da5/0007742c-bd7555ea/hello_html_m4d9294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2" t="79327" r="-1277" b="-1181"/>
          <a:stretch>
            <a:fillRect/>
          </a:stretch>
        </p:blipFill>
        <p:spPr bwMode="auto">
          <a:xfrm>
            <a:off x="4578671" y="4725144"/>
            <a:ext cx="3456384" cy="181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828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000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8305" y="3212976"/>
            <a:ext cx="1728192" cy="1451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55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0" t="13082" r="30802" b="8331"/>
          <a:stretch/>
        </p:blipFill>
        <p:spPr bwMode="auto">
          <a:xfrm>
            <a:off x="1830342" y="584866"/>
            <a:ext cx="5616624" cy="58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76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163/187878/img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0" t="29817" r="16964" b="17651"/>
          <a:stretch/>
        </p:blipFill>
        <p:spPr bwMode="auto">
          <a:xfrm>
            <a:off x="1203535" y="1484784"/>
            <a:ext cx="6696744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03535" y="476671"/>
            <a:ext cx="6904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rgbClr val="FF0000"/>
                </a:solidFill>
              </a:rPr>
              <a:t>Сосчитай </a:t>
            </a:r>
            <a:r>
              <a:rPr lang="ru-RU" sz="4800" b="1" i="1" dirty="0" smtClean="0">
                <a:solidFill>
                  <a:srgbClr val="FF0000"/>
                </a:solidFill>
              </a:rPr>
              <a:t>треугольники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44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00.infourok.ru/images/doc/230/62472/1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5" b="-8"/>
          <a:stretch/>
        </p:blipFill>
        <p:spPr bwMode="auto">
          <a:xfrm>
            <a:off x="0" y="764704"/>
            <a:ext cx="9144000" cy="54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092280" y="1916832"/>
            <a:ext cx="0" cy="36004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747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s00.infourok.ru/images/doc/230/62472/1/img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5" b="-8"/>
          <a:stretch/>
        </p:blipFill>
        <p:spPr bwMode="auto">
          <a:xfrm>
            <a:off x="0" y="764704"/>
            <a:ext cx="9144000" cy="54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7092280" y="1916832"/>
            <a:ext cx="0" cy="36004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Левая круглая скобка 1"/>
          <p:cNvSpPr/>
          <p:nvPr/>
        </p:nvSpPr>
        <p:spPr>
          <a:xfrm>
            <a:off x="2339752" y="1700808"/>
            <a:ext cx="144016" cy="72008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круглая скобка 4"/>
          <p:cNvSpPr/>
          <p:nvPr/>
        </p:nvSpPr>
        <p:spPr>
          <a:xfrm>
            <a:off x="2332129" y="2422870"/>
            <a:ext cx="144016" cy="72008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круглая скобка 5"/>
          <p:cNvSpPr/>
          <p:nvPr/>
        </p:nvSpPr>
        <p:spPr>
          <a:xfrm>
            <a:off x="5868144" y="1702790"/>
            <a:ext cx="144016" cy="72008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круглая скобка 6"/>
          <p:cNvSpPr/>
          <p:nvPr/>
        </p:nvSpPr>
        <p:spPr>
          <a:xfrm>
            <a:off x="6804248" y="2420888"/>
            <a:ext cx="144016" cy="720080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круглая скобка 7"/>
          <p:cNvSpPr/>
          <p:nvPr/>
        </p:nvSpPr>
        <p:spPr>
          <a:xfrm flipH="1" flipV="1">
            <a:off x="3347864" y="1700808"/>
            <a:ext cx="152400" cy="722062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круглая скобка 8"/>
          <p:cNvSpPr/>
          <p:nvPr/>
        </p:nvSpPr>
        <p:spPr>
          <a:xfrm flipH="1" flipV="1">
            <a:off x="3353561" y="2422870"/>
            <a:ext cx="152400" cy="722062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Левая круглая скобка 9"/>
          <p:cNvSpPr/>
          <p:nvPr/>
        </p:nvSpPr>
        <p:spPr>
          <a:xfrm flipH="1" flipV="1">
            <a:off x="6784487" y="1698826"/>
            <a:ext cx="152400" cy="722062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Левая круглая скобка 10"/>
          <p:cNvSpPr/>
          <p:nvPr/>
        </p:nvSpPr>
        <p:spPr>
          <a:xfrm flipH="1" flipV="1">
            <a:off x="7740352" y="2418906"/>
            <a:ext cx="152400" cy="722062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2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65/270020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96336" cy="5445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60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9145" y="1052736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ГОЛОСОВАНИЕ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ДОСАДА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ПОСЁЛОК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СЕРЁЖКА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ЗАСЛОНКА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КОНЬКИ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СОЛЕНЬЕ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ПОБЕЛКА</a:t>
            </a:r>
          </a:p>
        </p:txBody>
      </p:sp>
      <p:pic>
        <p:nvPicPr>
          <p:cNvPr id="3074" name="Picture 2" descr="https://www.quotemaster.org/images/bd/bd2cd8df6f685df683747fda280f71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51062"/>
            <a:ext cx="4108004" cy="410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9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sun9-54.userapi.com/impf/1F1miuJ1bPikrQywaIQfNhzLi2TVKvrGsD8jTg/NHD7PCVtUGQ.jpg?size=810x1080&amp;quality=96&amp;sign=4e52c8fc9b52dc59fb1faf24e8ffd5a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" r="6523" b="1264"/>
          <a:stretch/>
        </p:blipFill>
        <p:spPr bwMode="auto">
          <a:xfrm rot="16200000">
            <a:off x="1891353" y="-11033"/>
            <a:ext cx="5328592" cy="716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33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5324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Поспешишь, …   </a:t>
            </a:r>
            <a:endParaRPr lang="ru-RU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воробей, … </a:t>
            </a:r>
            <a:endParaRPr lang="ru-RU" sz="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имей сто рублей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 дело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… </a:t>
            </a:r>
          </a:p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Делу-время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 </a:t>
            </a:r>
          </a:p>
        </p:txBody>
      </p:sp>
    </p:spTree>
    <p:extLst>
      <p:ext uri="{BB962C8B-B14F-4D97-AF65-F5344CB8AC3E}">
        <p14:creationId xmlns:p14="http://schemas.microsoft.com/office/powerpoint/2010/main" val="1936450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81337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Поспешишь,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насмешишь.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не 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воробей, вылетит 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 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поймаешь.</a:t>
            </a:r>
            <a:endParaRPr lang="ru-RU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имей сто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а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имей сто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друзей.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Сделал дело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гуляй смело.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Делу-время, а 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потехе 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ru-RU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3386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474x/ca/e5/17/cae5177d701e9ab48b5d626be0ab58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"/>
          <a:stretch/>
        </p:blipFill>
        <p:spPr bwMode="auto">
          <a:xfrm>
            <a:off x="1475656" y="233264"/>
            <a:ext cx="6048672" cy="6624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6807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474x/ca/e5/17/cae5177d701e9ab48b5d626be0ab58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0"/>
          <a:stretch/>
        </p:blipFill>
        <p:spPr bwMode="auto">
          <a:xfrm>
            <a:off x="1475656" y="233264"/>
            <a:ext cx="6048672" cy="6624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8520" y="1700808"/>
            <a:ext cx="878497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  д   е   ж  д   а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0992" y="3682673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   о   г   о  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  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56792" y="5746196"/>
            <a:ext cx="588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 а   р   т  о   н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006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25321525" cy="535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86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9145" y="98072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ОСЁЛ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ЁЖ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СЛОН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1012"/>
            <a:ext cx="410445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20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 ь д о ш а 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 л ь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й р у е м 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 к а 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а к о с а 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а б е л 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 р в а о </a:t>
            </a: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ц з а </a:t>
            </a:r>
          </a:p>
        </p:txBody>
      </p:sp>
      <p:pic>
        <p:nvPicPr>
          <p:cNvPr id="4098" name="Picture 2" descr="https://pngicon.ru/file/uploads/zayac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71" y="332656"/>
            <a:ext cx="216346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ngicon.ru/file/uploads/ezhik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26" y="3637102"/>
            <a:ext cx="2461027" cy="15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lipart-best.com/img/deer/deer-clip-art-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64704"/>
            <a:ext cx="3647804" cy="364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lipart-best.com/img/cow/cow-clip-art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75676"/>
            <a:ext cx="2953131" cy="191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08720"/>
            <a:ext cx="68407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 ь д о ш а  -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лошадь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л ь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лось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й р у е м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о к 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а к о с 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а б е л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белка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 р в а 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корова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ц з а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заяц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30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ы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3" t="10231" r="10159" b="37078"/>
          <a:stretch/>
        </p:blipFill>
        <p:spPr bwMode="auto">
          <a:xfrm>
            <a:off x="14883" y="476672"/>
            <a:ext cx="9144000" cy="6048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35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сы 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1" b="10233"/>
          <a:stretch/>
        </p:blipFill>
        <p:spPr bwMode="auto">
          <a:xfrm>
            <a:off x="107504" y="260648"/>
            <a:ext cx="9036496" cy="61926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865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екоза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5" t="12177" r="8482" b="44520"/>
          <a:stretch/>
        </p:blipFill>
        <p:spPr bwMode="auto">
          <a:xfrm>
            <a:off x="323529" y="1340769"/>
            <a:ext cx="8640960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579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екоза 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5" b="10779"/>
          <a:stretch/>
        </p:blipFill>
        <p:spPr bwMode="auto">
          <a:xfrm>
            <a:off x="179512" y="260648"/>
            <a:ext cx="8496944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60970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179</Words>
  <Application>Microsoft Office PowerPoint</Application>
  <PresentationFormat>Экран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Интеллектуальная игра  «Волшебный кубик»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игра  «Волшебный кубик»</dc:title>
  <dc:creator>HEDY</dc:creator>
  <cp:lastModifiedBy>HEDY</cp:lastModifiedBy>
  <cp:revision>6</cp:revision>
  <dcterms:created xsi:type="dcterms:W3CDTF">2020-11-25T17:11:02Z</dcterms:created>
  <dcterms:modified xsi:type="dcterms:W3CDTF">2020-11-26T15:20:11Z</dcterms:modified>
</cp:coreProperties>
</file>