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C5223-2340-4FA9-A409-3F5EC6D84A7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8E68B-0A95-4499-87AD-06F6BA55B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72;&#1082;%20&#1083;&#1080;&#1089;&#1072;%20&#1079;&#1072;%20&#1079;&#1072;&#1081;&#1094;&#1077;&#1084;%20&#1086;&#1093;&#1086;&#1090;&#1080;&#1083;&#1072;&#1089;&#1100;\&#1052;&#1072;&#1083;&#1099;&#1096;%20&#1074;%20&#1044;&#1077;&#1088;&#1077;&#1074;&#1085;&#1077;%20(-%20-%20)%20-%20&#1041;&#1045;&#1043;&#1059;&#1058;%20&#1051;&#1054;&#1064;&#1040;&#1044;&#1050;&#1048;_(Inkompmusic.ru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2;&#1072;&#1082;%20&#1083;&#1080;&#1089;&#1072;%20&#1079;&#1072;%20&#1079;&#1072;&#1081;&#1094;&#1077;&#1084;%20&#1086;&#1093;&#1086;&#1090;&#1080;&#1083;&#1072;&#1089;&#1100;\&#1052;&#1072;&#1083;&#1099;&#1096;%20&#1074;%20&#1044;&#1077;&#1088;&#1077;&#1074;&#1085;&#1077;%20(-%20-%20)%20-%20&#1041;&#1045;&#1043;&#1059;&#1058;%20&#1051;&#1054;&#1064;&#1040;&#1044;&#1050;&#1048;_(Inkompmusic.ru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2130425"/>
            <a:ext cx="72008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Составление повествовательного рассказа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«КАК ЛИСА ЗА ЗАЙЦЕМ ОХОТИЛАСЬ»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F:\как лиса за зайцем охотилась\school-placeholder-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2971"/>
            <a:ext cx="4785775" cy="6572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599">
            <a:off x="2916484" y="3523184"/>
            <a:ext cx="4073913" cy="20114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к лиса за зайцем охотилась\istockphoto-95369664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3884"/>
            <a:ext cx="8640851" cy="6000792"/>
          </a:xfrm>
          <a:prstGeom prst="rect">
            <a:avLst/>
          </a:prstGeom>
          <a:noFill/>
        </p:spPr>
      </p:pic>
      <p:pic>
        <p:nvPicPr>
          <p:cNvPr id="5" name="Малыш в Деревне (- - ) - БЕГУТ ЛОШАДКИ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714356"/>
            <a:ext cx="500066" cy="50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04" y="40466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к лиса за зайцем охотилась\_50699-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3108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3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как лиса за зайцем охотилась\school-placeholder-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F:\как лиса за зайцем охотилась\hello_html_3f831b6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249237"/>
            <a:ext cx="3370263" cy="66087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51901"/>
            <a:ext cx="4785775" cy="657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к лиса за зайцем охотилась\pic-023gxo5wlb-00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81013"/>
            <a:ext cx="3786187" cy="6376987"/>
          </a:xfrm>
          <a:prstGeom prst="rect">
            <a:avLst/>
          </a:prstGeom>
          <a:noFill/>
        </p:spPr>
      </p:pic>
      <p:pic>
        <p:nvPicPr>
          <p:cNvPr id="2052" name="Picture 4" descr="F:\как лиса за зайцем охотилась\school-placeholder-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ак лиса за зайцем охотилась\istockphoto-95369664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640851" cy="6000792"/>
          </a:xfrm>
          <a:prstGeom prst="rect">
            <a:avLst/>
          </a:prstGeom>
          <a:noFill/>
        </p:spPr>
      </p:pic>
      <p:pic>
        <p:nvPicPr>
          <p:cNvPr id="5" name="Малыш в Деревне (- - ) - БЕГУТ ЛОШАДКИ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71480"/>
            <a:ext cx="500066" cy="500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83" y="365958"/>
            <a:ext cx="1152244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30" name="Picture 10" descr="F:\как лиса за зайцем охотилась\fox_PNG231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71744"/>
            <a:ext cx="6000792" cy="37129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" y="0"/>
            <a:ext cx="92931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4194412" cy="4115157"/>
          </a:xfrm>
          <a:prstGeom prst="rect">
            <a:avLst/>
          </a:prstGeom>
        </p:spPr>
      </p:pic>
      <p:pic>
        <p:nvPicPr>
          <p:cNvPr id="6147" name="Picture 3" descr="F:\как лиса за зайцем охотилась\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64704" y="2699467"/>
            <a:ext cx="8136904" cy="4422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88640"/>
            <a:ext cx="8229600" cy="555466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ФИЗКУЛЬТМИНУТКА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Скачут, скачут во лесочке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Зайцы – серые клубочки.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Прыг-скок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, прыг-скок,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Встал зайчонок на пенёк.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Всех построил по порядку, стал показывать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зарядку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Раз! Шагают все на месте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Два! Руками машут вместе.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Три! Присели, дружно встали,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Все за ушком почесали,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На четыре потянулись,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Пять! Прогнулись и нагнулись.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Шесть! Все встали снова в ряд,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Зашагали как отряд!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15" y="2665326"/>
            <a:ext cx="2232289" cy="21901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4604" y="332656"/>
            <a:ext cx="1887718" cy="218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76256" y="4293096"/>
            <a:ext cx="1913500" cy="218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</Words>
  <Application>Microsoft Office PowerPoint</Application>
  <PresentationFormat>Экран (4:3)</PresentationFormat>
  <Paragraphs>16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Тема Office</vt:lpstr>
      <vt:lpstr>Составление повествовательного рассказа  «КАК ЛИСА ЗА ЗАЙЦЕМ ОХОТИЛАСЬ»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повествовательного рассказа  «КАК ЛИСА ЗА ЗАЙЦЕМ ОХОТИЛАСЬ»</dc:title>
  <dc:creator>User</dc:creator>
  <cp:lastModifiedBy>Christina Marchenko</cp:lastModifiedBy>
  <cp:revision>27</cp:revision>
  <dcterms:created xsi:type="dcterms:W3CDTF">2019-11-17T10:22:51Z</dcterms:created>
  <dcterms:modified xsi:type="dcterms:W3CDTF">2022-03-05T20:34:53Z</dcterms:modified>
</cp:coreProperties>
</file>