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>
        <p:scale>
          <a:sx n="60" d="100"/>
          <a:sy n="60" d="100"/>
        </p:scale>
        <p:origin x="10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7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7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7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8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9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9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2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4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7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B01F-7EE2-4A9F-8E5D-7C773357825D}" type="datetimeFigureOut">
              <a:rPr lang="ru-RU" smtClean="0"/>
              <a:t>20.03.2022</a:t>
            </a:fld>
            <a:endParaRPr lang="ru-RU"/>
          </a:p>
        </p:txBody>
      </p:sp>
      <p:pic>
        <p:nvPicPr>
          <p:cNvPr id="11" name="Picture 2" descr="Обои для телефона природа листья цветы ромашка ярко красочно желтый зеленый...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5" b="16177"/>
          <a:stretch/>
        </p:blipFill>
        <p:spPr bwMode="auto">
          <a:xfrm>
            <a:off x="-2721" y="8165"/>
            <a:ext cx="12197443" cy="68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14F3-A5B9-49E2-85F7-11C82666B3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870585" y="336312"/>
            <a:ext cx="10450830" cy="6185376"/>
          </a:xfrm>
          <a:prstGeom prst="roundRect">
            <a:avLst>
              <a:gd name="adj" fmla="val 54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522" l="26953" r="89844">
                        <a14:backgroundMark x1="55078" y1="76087" x2="58398" y2="64565"/>
                        <a14:backgroundMark x1="58887" y1="60217" x2="58887" y2="60217"/>
                        <a14:backgroundMark x1="58887" y1="58913" x2="59082" y2="57391"/>
                        <a14:backgroundMark x1="59082" y1="57174" x2="59082" y2="57174"/>
                        <a14:backgroundMark x1="59277" y1="58043" x2="59375" y2="58913"/>
                        <a14:backgroundMark x1="59473" y1="59348" x2="60352" y2="66957"/>
                        <a14:backgroundMark x1="60352" y1="67391" x2="60352" y2="67391"/>
                        <a14:backgroundMark x1="60547" y1="68261" x2="62891" y2="73261"/>
                        <a14:backgroundMark x1="62891" y1="73261" x2="62988" y2="72174"/>
                        <a14:backgroundMark x1="63281" y1="71739" x2="63281" y2="71739"/>
                        <a14:backgroundMark x1="64453" y1="70870" x2="65918" y2="70870"/>
                        <a14:backgroundMark x1="65918" y1="70870" x2="65918" y2="70870"/>
                        <a14:backgroundMark x1="67383" y1="71087" x2="67383" y2="71087"/>
                        <a14:backgroundMark x1="70020" y1="68043" x2="70020" y2="68043"/>
                        <a14:backgroundMark x1="71094" y1="63478" x2="71094" y2="63478"/>
                        <a14:backgroundMark x1="67578" y1="54783" x2="67578" y2="54783"/>
                        <a14:backgroundMark x1="67578" y1="54130" x2="67578" y2="54130"/>
                        <a14:backgroundMark x1="66309" y1="53261" x2="66309" y2="53261"/>
                        <a14:backgroundMark x1="68652" y1="55217" x2="68652" y2="55217"/>
                        <a14:backgroundMark x1="68652" y1="55217" x2="68652" y2="55217"/>
                        <a14:backgroundMark x1="71582" y1="58913" x2="71582" y2="58913"/>
                        <a14:backgroundMark x1="73633" y1="58043" x2="73633" y2="58043"/>
                        <a14:backgroundMark x1="75488" y1="56522" x2="75488" y2="56522"/>
                        <a14:backgroundMark x1="64746" y1="72609" x2="64746" y2="72609"/>
                        <a14:backgroundMark x1="64746" y1="72609" x2="65039" y2="76739"/>
                        <a14:backgroundMark x1="64258" y1="76304" x2="64258" y2="76304"/>
                        <a14:backgroundMark x1="64355" y1="78043" x2="64355" y2="78043"/>
                        <a14:backgroundMark x1="66797" y1="77391" x2="66797" y2="77391"/>
                        <a14:backgroundMark x1="67871" y1="80000" x2="67871" y2="80000"/>
                        <a14:backgroundMark x1="67383" y1="86087" x2="67383" y2="86087"/>
                        <a14:backgroundMark x1="66699" y1="86957" x2="66699" y2="86957"/>
                        <a14:backgroundMark x1="66602" y1="87826" x2="66602" y2="87826"/>
                        <a14:backgroundMark x1="66602" y1="87826" x2="66602" y2="87826"/>
                        <a14:backgroundMark x1="66016" y1="88261" x2="66016" y2="88261"/>
                        <a14:backgroundMark x1="67480" y1="89565" x2="67480" y2="89565"/>
                        <a14:backgroundMark x1="68164" y1="88696" x2="68164" y2="88696"/>
                        <a14:backgroundMark x1="68750" y1="87826" x2="68750" y2="87826"/>
                        <a14:backgroundMark x1="69141" y1="85870" x2="69141" y2="85870"/>
                        <a14:backgroundMark x1="68848" y1="85435" x2="68848" y2="85435"/>
                        <a14:backgroundMark x1="67969" y1="82609" x2="67969" y2="82609"/>
                        <a14:backgroundMark x1="68359" y1="82174" x2="68359" y2="82174"/>
                        <a14:backgroundMark x1="68164" y1="80000" x2="68164" y2="80000"/>
                        <a14:backgroundMark x1="68164" y1="80000" x2="68164" y2="80000"/>
                        <a14:backgroundMark x1="68750" y1="78478" x2="68750" y2="78478"/>
                        <a14:backgroundMark x1="68555" y1="75652" x2="68555" y2="75652"/>
                        <a14:backgroundMark x1="68555" y1="73913" x2="68555" y2="73913"/>
                        <a14:backgroundMark x1="68848" y1="70217" x2="68848" y2="70217"/>
                        <a14:backgroundMark x1="69043" y1="70217" x2="69336" y2="71522"/>
                        <a14:backgroundMark x1="69336" y1="72826" x2="69336" y2="76087"/>
                        <a14:backgroundMark x1="69141" y1="76957" x2="68652" y2="75435"/>
                        <a14:backgroundMark x1="69336" y1="84130" x2="68652" y2="81522"/>
                        <a14:backgroundMark x1="67969" y1="77826" x2="67578" y2="74348"/>
                        <a14:backgroundMark x1="67480" y1="73478" x2="67480" y2="73478"/>
                        <a14:backgroundMark x1="67773" y1="71739" x2="68066" y2="70000"/>
                        <a14:backgroundMark x1="68066" y1="70000" x2="69922" y2="65870"/>
                        <a14:backgroundMark x1="70215" y1="65435" x2="73242" y2="61522"/>
                        <a14:backgroundMark x1="74023" y1="60652" x2="77344" y2="59565"/>
                        <a14:backgroundMark x1="69434" y1="56739" x2="72656" y2="60217"/>
                        <a14:backgroundMark x1="68945" y1="57609" x2="68945" y2="57609"/>
                        <a14:backgroundMark x1="70508" y1="58696" x2="70508" y2="58696"/>
                        <a14:backgroundMark x1="70801" y1="60870" x2="70801" y2="60870"/>
                        <a14:backgroundMark x1="70020" y1="60217" x2="70020" y2="60217"/>
                        <a14:backgroundMark x1="69434" y1="58913" x2="69434" y2="58913"/>
                        <a14:backgroundMark x1="69238" y1="58696" x2="69238" y2="58696"/>
                        <a14:backgroundMark x1="70605" y1="61304" x2="70605" y2="61304"/>
                        <a14:backgroundMark x1="72461" y1="65870" x2="72461" y2="65870"/>
                        <a14:backgroundMark x1="73242" y1="68043" x2="73242" y2="68043"/>
                        <a14:backgroundMark x1="73340" y1="68478" x2="73340" y2="68478"/>
                        <a14:backgroundMark x1="73535" y1="71087" x2="73535" y2="71087"/>
                        <a14:backgroundMark x1="73633" y1="71304" x2="73633" y2="71304"/>
                        <a14:backgroundMark x1="75586" y1="74783" x2="75586" y2="74783"/>
                        <a14:backgroundMark x1="75000" y1="75217" x2="75000" y2="75217"/>
                        <a14:backgroundMark x1="74316" y1="75652" x2="74316" y2="75652"/>
                        <a14:backgroundMark x1="71484" y1="77826" x2="71094" y2="78261"/>
                        <a14:backgroundMark x1="48730" y1="21739" x2="48730" y2="21739"/>
                        <a14:backgroundMark x1="49805" y1="21957" x2="49805" y2="21957"/>
                        <a14:backgroundMark x1="49707" y1="23261" x2="49707" y2="23261"/>
                        <a14:backgroundMark x1="60742" y1="21739" x2="60742" y2="21739"/>
                        <a14:backgroundMark x1="60059" y1="21522" x2="60059" y2="21522"/>
                        <a14:backgroundMark x1="67090" y1="31304" x2="67090" y2="31304"/>
                        <a14:backgroundMark x1="66406" y1="31522" x2="66406" y2="31522"/>
                        <a14:backgroundMark x1="66406" y1="31522" x2="66406" y2="31522"/>
                        <a14:backgroundMark x1="70410" y1="29130" x2="70410" y2="29130"/>
                        <a14:backgroundMark x1="46289" y1="36087" x2="46289" y2="36087"/>
                        <a14:backgroundMark x1="47461" y1="50652" x2="47461" y2="50652"/>
                        <a14:backgroundMark x1="51074" y1="71522" x2="51074" y2="71522"/>
                        <a14:backgroundMark x1="52637" y1="71739" x2="52637" y2="71739"/>
                        <a14:backgroundMark x1="54883" y1="64783" x2="54883" y2="64783"/>
                        <a14:backgroundMark x1="55469" y1="61304" x2="55469" y2="61304"/>
                        <a14:backgroundMark x1="56152" y1="57391" x2="56152" y2="57391"/>
                        <a14:backgroundMark x1="46094" y1="87391" x2="46094" y2="87391"/>
                        <a14:backgroundMark x1="46094" y1="87391" x2="46094" y2="87391"/>
                        <a14:backgroundMark x1="50781" y1="90435" x2="50781" y2="90435"/>
                        <a14:backgroundMark x1="72070" y1="43261" x2="72070" y2="43261"/>
                        <a14:backgroundMark x1="72363" y1="43261" x2="72363" y2="43261"/>
                      </a14:backgroundRemoval>
                    </a14:imgEffect>
                    <a14:imgEffect>
                      <a14:sharpenSoften amount="5000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49" t="1304" r="17387" b="-1304"/>
          <a:stretch/>
        </p:blipFill>
        <p:spPr>
          <a:xfrm rot="881388">
            <a:off x="5706066" y="107885"/>
            <a:ext cx="7002745" cy="694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06647" y="514349"/>
            <a:ext cx="5735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Открытка 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«СЮРПРИЗ ДЛЯ МАМЫ»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647" y="4808642"/>
            <a:ext cx="4933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Мастер-класс подготовила: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Трайковская Анна Викторовна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Воспитатель МБДОУ №8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522" l="26953" r="89844">
                        <a14:backgroundMark x1="55078" y1="76087" x2="58398" y2="64565"/>
                        <a14:backgroundMark x1="58887" y1="60217" x2="58887" y2="60217"/>
                        <a14:backgroundMark x1="58887" y1="58913" x2="59082" y2="57391"/>
                        <a14:backgroundMark x1="59082" y1="57174" x2="59082" y2="57174"/>
                        <a14:backgroundMark x1="59277" y1="58043" x2="59375" y2="58913"/>
                        <a14:backgroundMark x1="59473" y1="59348" x2="60352" y2="66957"/>
                        <a14:backgroundMark x1="60352" y1="67391" x2="60352" y2="67391"/>
                        <a14:backgroundMark x1="60547" y1="68261" x2="62891" y2="73261"/>
                        <a14:backgroundMark x1="62891" y1="73261" x2="62988" y2="72174"/>
                        <a14:backgroundMark x1="63281" y1="71739" x2="63281" y2="71739"/>
                        <a14:backgroundMark x1="64453" y1="70870" x2="65918" y2="70870"/>
                        <a14:backgroundMark x1="65918" y1="70870" x2="65918" y2="70870"/>
                        <a14:backgroundMark x1="67383" y1="71087" x2="67383" y2="71087"/>
                        <a14:backgroundMark x1="70020" y1="68043" x2="70020" y2="68043"/>
                        <a14:backgroundMark x1="71094" y1="63478" x2="71094" y2="63478"/>
                        <a14:backgroundMark x1="67578" y1="54783" x2="67578" y2="54783"/>
                        <a14:backgroundMark x1="67578" y1="54130" x2="67578" y2="54130"/>
                        <a14:backgroundMark x1="66309" y1="53261" x2="66309" y2="53261"/>
                        <a14:backgroundMark x1="68652" y1="55217" x2="68652" y2="55217"/>
                        <a14:backgroundMark x1="68652" y1="55217" x2="68652" y2="55217"/>
                        <a14:backgroundMark x1="71582" y1="58913" x2="71582" y2="58913"/>
                        <a14:backgroundMark x1="73633" y1="58043" x2="73633" y2="58043"/>
                        <a14:backgroundMark x1="75488" y1="56522" x2="75488" y2="56522"/>
                        <a14:backgroundMark x1="64746" y1="72609" x2="64746" y2="72609"/>
                        <a14:backgroundMark x1="64746" y1="72609" x2="65039" y2="76739"/>
                        <a14:backgroundMark x1="64258" y1="76304" x2="64258" y2="76304"/>
                        <a14:backgroundMark x1="64355" y1="78043" x2="64355" y2="78043"/>
                        <a14:backgroundMark x1="66797" y1="77391" x2="66797" y2="77391"/>
                        <a14:backgroundMark x1="67871" y1="80000" x2="67871" y2="80000"/>
                        <a14:backgroundMark x1="67383" y1="86087" x2="67383" y2="86087"/>
                        <a14:backgroundMark x1="66699" y1="86957" x2="66699" y2="86957"/>
                        <a14:backgroundMark x1="66602" y1="87826" x2="66602" y2="87826"/>
                        <a14:backgroundMark x1="66602" y1="87826" x2="66602" y2="87826"/>
                        <a14:backgroundMark x1="66016" y1="88261" x2="66016" y2="88261"/>
                        <a14:backgroundMark x1="67480" y1="89565" x2="67480" y2="89565"/>
                        <a14:backgroundMark x1="68164" y1="88696" x2="68164" y2="88696"/>
                        <a14:backgroundMark x1="68750" y1="87826" x2="68750" y2="87826"/>
                        <a14:backgroundMark x1="69141" y1="85870" x2="69141" y2="85870"/>
                        <a14:backgroundMark x1="68848" y1="85435" x2="68848" y2="85435"/>
                        <a14:backgroundMark x1="67969" y1="82609" x2="67969" y2="82609"/>
                        <a14:backgroundMark x1="68359" y1="82174" x2="68359" y2="82174"/>
                        <a14:backgroundMark x1="68164" y1="80000" x2="68164" y2="80000"/>
                        <a14:backgroundMark x1="68164" y1="80000" x2="68164" y2="80000"/>
                        <a14:backgroundMark x1="68750" y1="78478" x2="68750" y2="78478"/>
                        <a14:backgroundMark x1="68555" y1="75652" x2="68555" y2="75652"/>
                        <a14:backgroundMark x1="68555" y1="73913" x2="68555" y2="73913"/>
                        <a14:backgroundMark x1="68848" y1="70217" x2="68848" y2="70217"/>
                        <a14:backgroundMark x1="69043" y1="70217" x2="69336" y2="71522"/>
                        <a14:backgroundMark x1="69336" y1="72826" x2="69336" y2="76087"/>
                        <a14:backgroundMark x1="69141" y1="76957" x2="68652" y2="75435"/>
                        <a14:backgroundMark x1="69336" y1="84130" x2="68652" y2="81522"/>
                        <a14:backgroundMark x1="67969" y1="77826" x2="67578" y2="74348"/>
                        <a14:backgroundMark x1="67480" y1="73478" x2="67480" y2="73478"/>
                        <a14:backgroundMark x1="67773" y1="71739" x2="68066" y2="70000"/>
                        <a14:backgroundMark x1="68066" y1="70000" x2="69922" y2="65870"/>
                        <a14:backgroundMark x1="70215" y1="65435" x2="73242" y2="61522"/>
                        <a14:backgroundMark x1="74023" y1="60652" x2="77344" y2="59565"/>
                        <a14:backgroundMark x1="69434" y1="56739" x2="72656" y2="60217"/>
                        <a14:backgroundMark x1="68945" y1="57609" x2="68945" y2="57609"/>
                        <a14:backgroundMark x1="70508" y1="58696" x2="70508" y2="58696"/>
                        <a14:backgroundMark x1="70801" y1="60870" x2="70801" y2="60870"/>
                        <a14:backgroundMark x1="70020" y1="60217" x2="70020" y2="60217"/>
                        <a14:backgroundMark x1="69434" y1="58913" x2="69434" y2="58913"/>
                        <a14:backgroundMark x1="69238" y1="58696" x2="69238" y2="58696"/>
                        <a14:backgroundMark x1="70605" y1="61304" x2="70605" y2="61304"/>
                        <a14:backgroundMark x1="72461" y1="65870" x2="72461" y2="65870"/>
                        <a14:backgroundMark x1="73242" y1="68043" x2="73242" y2="68043"/>
                        <a14:backgroundMark x1="73340" y1="68478" x2="73340" y2="68478"/>
                        <a14:backgroundMark x1="73535" y1="71087" x2="73535" y2="71087"/>
                        <a14:backgroundMark x1="73633" y1="71304" x2="73633" y2="71304"/>
                        <a14:backgroundMark x1="75586" y1="74783" x2="75586" y2="74783"/>
                        <a14:backgroundMark x1="75000" y1="75217" x2="75000" y2="75217"/>
                        <a14:backgroundMark x1="74316" y1="75652" x2="74316" y2="75652"/>
                        <a14:backgroundMark x1="71484" y1="77826" x2="71094" y2="78261"/>
                        <a14:backgroundMark x1="48730" y1="21739" x2="48730" y2="21739"/>
                        <a14:backgroundMark x1="49805" y1="21957" x2="49805" y2="21957"/>
                        <a14:backgroundMark x1="49707" y1="23261" x2="49707" y2="23261"/>
                        <a14:backgroundMark x1="60742" y1="21739" x2="60742" y2="21739"/>
                        <a14:backgroundMark x1="60059" y1="21522" x2="60059" y2="21522"/>
                        <a14:backgroundMark x1="67090" y1="31304" x2="67090" y2="31304"/>
                        <a14:backgroundMark x1="66406" y1="31522" x2="66406" y2="31522"/>
                        <a14:backgroundMark x1="66406" y1="31522" x2="66406" y2="31522"/>
                        <a14:backgroundMark x1="70410" y1="29130" x2="70410" y2="29130"/>
                        <a14:backgroundMark x1="46289" y1="36087" x2="46289" y2="36087"/>
                        <a14:backgroundMark x1="47461" y1="50652" x2="47461" y2="50652"/>
                        <a14:backgroundMark x1="51074" y1="71522" x2="51074" y2="71522"/>
                        <a14:backgroundMark x1="52637" y1="71739" x2="52637" y2="71739"/>
                        <a14:backgroundMark x1="54883" y1="64783" x2="54883" y2="64783"/>
                        <a14:backgroundMark x1="55469" y1="61304" x2="55469" y2="61304"/>
                        <a14:backgroundMark x1="56152" y1="57391" x2="56152" y2="57391"/>
                        <a14:backgroundMark x1="46094" y1="87391" x2="46094" y2="87391"/>
                        <a14:backgroundMark x1="46094" y1="87391" x2="46094" y2="87391"/>
                        <a14:backgroundMark x1="50781" y1="90435" x2="50781" y2="90435"/>
                        <a14:backgroundMark x1="72070" y1="43261" x2="72070" y2="43261"/>
                        <a14:backgroundMark x1="72363" y1="43261" x2="72363" y2="43261"/>
                      </a14:backgroundRemoval>
                    </a14:imgEffect>
                    <a14:imgEffect>
                      <a14:sharpenSoften amount="5000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49" t="1304" r="17387" b="-1304"/>
          <a:stretch/>
        </p:blipFill>
        <p:spPr>
          <a:xfrm rot="17732093">
            <a:off x="844675" y="1622305"/>
            <a:ext cx="2642963" cy="262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522" l="26953" r="89844">
                        <a14:backgroundMark x1="55078" y1="76087" x2="58398" y2="64565"/>
                        <a14:backgroundMark x1="58887" y1="60217" x2="58887" y2="60217"/>
                        <a14:backgroundMark x1="58887" y1="58913" x2="59082" y2="57391"/>
                        <a14:backgroundMark x1="59082" y1="57174" x2="59082" y2="57174"/>
                        <a14:backgroundMark x1="59277" y1="58043" x2="59375" y2="58913"/>
                        <a14:backgroundMark x1="59473" y1="59348" x2="60352" y2="66957"/>
                        <a14:backgroundMark x1="60352" y1="67391" x2="60352" y2="67391"/>
                        <a14:backgroundMark x1="60547" y1="68261" x2="62891" y2="73261"/>
                        <a14:backgroundMark x1="62891" y1="73261" x2="62988" y2="72174"/>
                        <a14:backgroundMark x1="63281" y1="71739" x2="63281" y2="71739"/>
                        <a14:backgroundMark x1="64453" y1="70870" x2="65918" y2="70870"/>
                        <a14:backgroundMark x1="65918" y1="70870" x2="65918" y2="70870"/>
                        <a14:backgroundMark x1="67383" y1="71087" x2="67383" y2="71087"/>
                        <a14:backgroundMark x1="70020" y1="68043" x2="70020" y2="68043"/>
                        <a14:backgroundMark x1="71094" y1="63478" x2="71094" y2="63478"/>
                        <a14:backgroundMark x1="67578" y1="54783" x2="67578" y2="54783"/>
                        <a14:backgroundMark x1="67578" y1="54130" x2="67578" y2="54130"/>
                        <a14:backgroundMark x1="66309" y1="53261" x2="66309" y2="53261"/>
                        <a14:backgroundMark x1="68652" y1="55217" x2="68652" y2="55217"/>
                        <a14:backgroundMark x1="68652" y1="55217" x2="68652" y2="55217"/>
                        <a14:backgroundMark x1="71582" y1="58913" x2="71582" y2="58913"/>
                        <a14:backgroundMark x1="73633" y1="58043" x2="73633" y2="58043"/>
                        <a14:backgroundMark x1="75488" y1="56522" x2="75488" y2="56522"/>
                        <a14:backgroundMark x1="64746" y1="72609" x2="64746" y2="72609"/>
                        <a14:backgroundMark x1="64746" y1="72609" x2="65039" y2="76739"/>
                        <a14:backgroundMark x1="64258" y1="76304" x2="64258" y2="76304"/>
                        <a14:backgroundMark x1="64355" y1="78043" x2="64355" y2="78043"/>
                        <a14:backgroundMark x1="66797" y1="77391" x2="66797" y2="77391"/>
                        <a14:backgroundMark x1="67871" y1="80000" x2="67871" y2="80000"/>
                        <a14:backgroundMark x1="67383" y1="86087" x2="67383" y2="86087"/>
                        <a14:backgroundMark x1="66699" y1="86957" x2="66699" y2="86957"/>
                        <a14:backgroundMark x1="66602" y1="87826" x2="66602" y2="87826"/>
                        <a14:backgroundMark x1="66602" y1="87826" x2="66602" y2="87826"/>
                        <a14:backgroundMark x1="66016" y1="88261" x2="66016" y2="88261"/>
                        <a14:backgroundMark x1="67480" y1="89565" x2="67480" y2="89565"/>
                        <a14:backgroundMark x1="68164" y1="88696" x2="68164" y2="88696"/>
                        <a14:backgroundMark x1="68750" y1="87826" x2="68750" y2="87826"/>
                        <a14:backgroundMark x1="69141" y1="85870" x2="69141" y2="85870"/>
                        <a14:backgroundMark x1="68848" y1="85435" x2="68848" y2="85435"/>
                        <a14:backgroundMark x1="67969" y1="82609" x2="67969" y2="82609"/>
                        <a14:backgroundMark x1="68359" y1="82174" x2="68359" y2="82174"/>
                        <a14:backgroundMark x1="68164" y1="80000" x2="68164" y2="80000"/>
                        <a14:backgroundMark x1="68164" y1="80000" x2="68164" y2="80000"/>
                        <a14:backgroundMark x1="68750" y1="78478" x2="68750" y2="78478"/>
                        <a14:backgroundMark x1="68555" y1="75652" x2="68555" y2="75652"/>
                        <a14:backgroundMark x1="68555" y1="73913" x2="68555" y2="73913"/>
                        <a14:backgroundMark x1="68848" y1="70217" x2="68848" y2="70217"/>
                        <a14:backgroundMark x1="69043" y1="70217" x2="69336" y2="71522"/>
                        <a14:backgroundMark x1="69336" y1="72826" x2="69336" y2="76087"/>
                        <a14:backgroundMark x1="69141" y1="76957" x2="68652" y2="75435"/>
                        <a14:backgroundMark x1="69336" y1="84130" x2="68652" y2="81522"/>
                        <a14:backgroundMark x1="67969" y1="77826" x2="67578" y2="74348"/>
                        <a14:backgroundMark x1="67480" y1="73478" x2="67480" y2="73478"/>
                        <a14:backgroundMark x1="67773" y1="71739" x2="68066" y2="70000"/>
                        <a14:backgroundMark x1="68066" y1="70000" x2="69922" y2="65870"/>
                        <a14:backgroundMark x1="70215" y1="65435" x2="73242" y2="61522"/>
                        <a14:backgroundMark x1="74023" y1="60652" x2="77344" y2="59565"/>
                        <a14:backgroundMark x1="69434" y1="56739" x2="72656" y2="60217"/>
                        <a14:backgroundMark x1="68945" y1="57609" x2="68945" y2="57609"/>
                        <a14:backgroundMark x1="70508" y1="58696" x2="70508" y2="58696"/>
                        <a14:backgroundMark x1="70801" y1="60870" x2="70801" y2="60870"/>
                        <a14:backgroundMark x1="70020" y1="60217" x2="70020" y2="60217"/>
                        <a14:backgroundMark x1="69434" y1="58913" x2="69434" y2="58913"/>
                        <a14:backgroundMark x1="69238" y1="58696" x2="69238" y2="58696"/>
                        <a14:backgroundMark x1="70605" y1="61304" x2="70605" y2="61304"/>
                        <a14:backgroundMark x1="72461" y1="65870" x2="72461" y2="65870"/>
                        <a14:backgroundMark x1="73242" y1="68043" x2="73242" y2="68043"/>
                        <a14:backgroundMark x1="73340" y1="68478" x2="73340" y2="68478"/>
                        <a14:backgroundMark x1="73535" y1="71087" x2="73535" y2="71087"/>
                        <a14:backgroundMark x1="73633" y1="71304" x2="73633" y2="71304"/>
                        <a14:backgroundMark x1="75586" y1="74783" x2="75586" y2="74783"/>
                        <a14:backgroundMark x1="75000" y1="75217" x2="75000" y2="75217"/>
                        <a14:backgroundMark x1="74316" y1="75652" x2="74316" y2="75652"/>
                        <a14:backgroundMark x1="71484" y1="77826" x2="71094" y2="78261"/>
                        <a14:backgroundMark x1="48730" y1="21739" x2="48730" y2="21739"/>
                        <a14:backgroundMark x1="49805" y1="21957" x2="49805" y2="21957"/>
                        <a14:backgroundMark x1="49707" y1="23261" x2="49707" y2="23261"/>
                        <a14:backgroundMark x1="60742" y1="21739" x2="60742" y2="21739"/>
                        <a14:backgroundMark x1="60059" y1="21522" x2="60059" y2="21522"/>
                        <a14:backgroundMark x1="67090" y1="31304" x2="67090" y2="31304"/>
                        <a14:backgroundMark x1="66406" y1="31522" x2="66406" y2="31522"/>
                        <a14:backgroundMark x1="66406" y1="31522" x2="66406" y2="31522"/>
                        <a14:backgroundMark x1="70410" y1="29130" x2="70410" y2="29130"/>
                        <a14:backgroundMark x1="46289" y1="36087" x2="46289" y2="36087"/>
                        <a14:backgroundMark x1="47461" y1="50652" x2="47461" y2="50652"/>
                        <a14:backgroundMark x1="51074" y1="71522" x2="51074" y2="71522"/>
                        <a14:backgroundMark x1="52637" y1="71739" x2="52637" y2="71739"/>
                        <a14:backgroundMark x1="54883" y1="64783" x2="54883" y2="64783"/>
                        <a14:backgroundMark x1="55469" y1="61304" x2="55469" y2="61304"/>
                        <a14:backgroundMark x1="56152" y1="57391" x2="56152" y2="57391"/>
                        <a14:backgroundMark x1="46094" y1="87391" x2="46094" y2="87391"/>
                        <a14:backgroundMark x1="46094" y1="87391" x2="46094" y2="87391"/>
                        <a14:backgroundMark x1="50781" y1="90435" x2="50781" y2="90435"/>
                        <a14:backgroundMark x1="72070" y1="43261" x2="72070" y2="43261"/>
                        <a14:backgroundMark x1="72363" y1="43261" x2="72363" y2="43261"/>
                      </a14:backgroundRemoval>
                    </a14:imgEffect>
                    <a14:imgEffect>
                      <a14:sharpenSoften amount="5000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49" t="1304" r="17387" b="-1304"/>
          <a:stretch/>
        </p:blipFill>
        <p:spPr>
          <a:xfrm rot="1732874">
            <a:off x="3352111" y="2430030"/>
            <a:ext cx="2642963" cy="262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20813"/>
          <a:stretch/>
        </p:blipFill>
        <p:spPr>
          <a:xfrm rot="550073">
            <a:off x="5398765" y="868666"/>
            <a:ext cx="5843469" cy="483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68495" y="434012"/>
            <a:ext cx="433977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Для работы нам понадобятся: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-  Цветной картон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Белый </a:t>
            </a:r>
            <a:r>
              <a:rPr lang="ru-RU" sz="2800" b="1" dirty="0" smtClean="0">
                <a:solidFill>
                  <a:schemeClr val="accent2"/>
                </a:solidFill>
              </a:rPr>
              <a:t>лист бумаги А4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Цветная бумага, жёлтого и зелёного цвета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Фломастеры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Простой карандаш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Ножницы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Клей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Шаблон </a:t>
            </a:r>
            <a:r>
              <a:rPr lang="ru-RU" sz="2800" b="1" dirty="0" smtClean="0">
                <a:solidFill>
                  <a:schemeClr val="accent2"/>
                </a:solidFill>
              </a:rPr>
              <a:t>лепестка.</a:t>
            </a:r>
          </a:p>
          <a:p>
            <a:pPr marL="285750" indent="-285750">
              <a:buFontTx/>
              <a:buChar char="-"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57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2" t="23373" r="1109" b="14078"/>
          <a:stretch/>
        </p:blipFill>
        <p:spPr>
          <a:xfrm rot="16200000">
            <a:off x="1254394" y="1645194"/>
            <a:ext cx="4259451" cy="516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98249" y="502758"/>
            <a:ext cx="97955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На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белом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листе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бумаги нужно </a:t>
            </a:r>
            <a:r>
              <a:rPr lang="ru-RU" sz="2800" b="1" dirty="0">
                <a:solidFill>
                  <a:schemeClr val="accent2"/>
                </a:solidFill>
              </a:rPr>
              <a:t>обвести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простым</a:t>
            </a:r>
            <a:r>
              <a:rPr lang="ru-RU" sz="2800" b="1" dirty="0">
                <a:solidFill>
                  <a:schemeClr val="accent2"/>
                </a:solidFill>
              </a:rPr>
              <a:t> карандашом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шаблон</a:t>
            </a:r>
            <a:r>
              <a:rPr lang="ru-RU" sz="2800" b="1" dirty="0" smtClean="0">
                <a:solidFill>
                  <a:schemeClr val="accent2"/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так</a:t>
            </a:r>
            <a:r>
              <a:rPr lang="ru-RU" sz="2800" dirty="0" smtClean="0">
                <a:solidFill>
                  <a:schemeClr val="accent2"/>
                </a:solidFill>
              </a:rPr>
              <a:t>, </a:t>
            </a:r>
            <a:r>
              <a:rPr lang="ru-RU" sz="2800" b="1" dirty="0">
                <a:solidFill>
                  <a:schemeClr val="accent2"/>
                </a:solidFill>
              </a:rPr>
              <a:t>чтобы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получилось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шестнадцать</a:t>
            </a:r>
          </a:p>
          <a:p>
            <a:pPr algn="ctr"/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нарисованных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лепестков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и </a:t>
            </a:r>
            <a:r>
              <a:rPr lang="ru-RU" sz="2800" b="1" dirty="0">
                <a:solidFill>
                  <a:schemeClr val="accent2"/>
                </a:solidFill>
              </a:rPr>
              <a:t>вырезаем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их.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4296" r="19329" b="6293"/>
          <a:stretch/>
        </p:blipFill>
        <p:spPr>
          <a:xfrm>
            <a:off x="6294403" y="2099012"/>
            <a:ext cx="5109030" cy="391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37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10" b="19350"/>
          <a:stretch/>
        </p:blipFill>
        <p:spPr>
          <a:xfrm rot="16200000">
            <a:off x="1477868" y="1783938"/>
            <a:ext cx="3946763" cy="502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brightnessContrast bright="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" t="25492" r="-736" b="17182"/>
          <a:stretch/>
        </p:blipFill>
        <p:spPr>
          <a:xfrm rot="16200000">
            <a:off x="6718869" y="1776681"/>
            <a:ext cx="3946761" cy="503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89688" y="441478"/>
            <a:ext cx="91686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Из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бумаги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жёлтого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цвета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вырезать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два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одинаковых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круга</a:t>
            </a:r>
            <a:r>
              <a:rPr lang="ru-RU" sz="2800" b="1" dirty="0" smtClean="0">
                <a:solidFill>
                  <a:schemeClr val="accent2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Из </a:t>
            </a:r>
            <a:r>
              <a:rPr lang="ru-RU" sz="2800" b="1" dirty="0">
                <a:solidFill>
                  <a:schemeClr val="accent2"/>
                </a:solidFill>
              </a:rPr>
              <a:t>зелёной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стебель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и </a:t>
            </a:r>
            <a:r>
              <a:rPr lang="ru-RU" sz="2800" b="1" dirty="0">
                <a:solidFill>
                  <a:schemeClr val="accent2"/>
                </a:solidFill>
              </a:rPr>
              <a:t>листочки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для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цветка</a:t>
            </a:r>
            <a:r>
              <a:rPr lang="ru-RU" sz="2800" b="1" dirty="0" smtClean="0">
                <a:solidFill>
                  <a:schemeClr val="accent2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Приклеить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основанию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открытки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один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жёлтый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круг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стебель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листочки</a:t>
            </a:r>
            <a:r>
              <a:rPr lang="ru-RU" sz="2800" b="1" dirty="0" smtClean="0">
                <a:solidFill>
                  <a:schemeClr val="accent2"/>
                </a:solidFill>
              </a:rPr>
              <a:t>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8543" r="-368" b="24958"/>
          <a:stretch/>
        </p:blipFill>
        <p:spPr>
          <a:xfrm rot="16200000">
            <a:off x="1469562" y="1619690"/>
            <a:ext cx="3946763" cy="496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65" t="12656" r="25582" b="647"/>
          <a:stretch/>
        </p:blipFill>
        <p:spPr>
          <a:xfrm>
            <a:off x="6235797" y="2128253"/>
            <a:ext cx="4978401" cy="388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33886" y="518109"/>
            <a:ext cx="91242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По краю жёлтого круга приклеить восемь лепестков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и на каждом написать разноцветными фломастерами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комплимент для мамы.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0" b="14032"/>
          <a:stretch/>
        </p:blipFill>
        <p:spPr>
          <a:xfrm rot="16200000">
            <a:off x="1573844" y="1717138"/>
            <a:ext cx="3946763" cy="493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6" b="20951"/>
          <a:stretch/>
        </p:blipFill>
        <p:spPr>
          <a:xfrm rot="16200000">
            <a:off x="6744081" y="1724395"/>
            <a:ext cx="3946763" cy="492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9796" y="586791"/>
            <a:ext cx="9975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Поверх лепестков с комплиментами, у основания, приклеить 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оставшиеся белые лепестки. Затем, приклеить в середину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жёлтый круг и написать в нем приятные слова для мамы. 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0818"/>
            <a:ext cx="97536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87453" y="461962"/>
            <a:ext cx="8817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Наша открытка «СЮРПРИЗ ДЛЯ МАМЫ» готова!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538" y="5836400"/>
            <a:ext cx="4742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4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152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31</cp:revision>
  <dcterms:created xsi:type="dcterms:W3CDTF">2022-03-17T06:41:22Z</dcterms:created>
  <dcterms:modified xsi:type="dcterms:W3CDTF">2022-03-20T12:17:34Z</dcterms:modified>
</cp:coreProperties>
</file>