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5" r:id="rId3"/>
    <p:sldId id="272" r:id="rId4"/>
    <p:sldId id="258" r:id="rId5"/>
    <p:sldId id="259" r:id="rId6"/>
    <p:sldId id="256" r:id="rId7"/>
    <p:sldId id="268" r:id="rId8"/>
    <p:sldId id="257" r:id="rId9"/>
    <p:sldId id="262" r:id="rId10"/>
    <p:sldId id="263" r:id="rId11"/>
    <p:sldId id="267" r:id="rId12"/>
    <p:sldId id="273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244" y="-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olezh\Desktop\кристина сайт\risunok-zdanij-fonarej-i-radugi-v-goro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1813"/>
            <a:ext cx="9133706" cy="513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12663" y="476672"/>
            <a:ext cx="7526873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Нефтеюганское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районное муниципальное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ошкольное образовательное бюджетное учреждение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«Детский сад Солнышко»</a:t>
            </a:r>
          </a:p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Интегрированное занятие для детей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старшего дошкольного возраста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 использованием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STEM-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технологии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«Путешествие с Незнайкой»</a:t>
            </a:r>
          </a:p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Воспитатель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Саргина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Кристина Александровна</a:t>
            </a:r>
          </a:p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п. Сентябрьский, 2023 г.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237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764704"/>
            <a:ext cx="4114743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17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olezh\Desktop\кристина сайт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24744"/>
            <a:ext cx="4968552" cy="541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916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olezh\Downloads\i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7955"/>
            <a:ext cx="7560840" cy="554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751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olezh\Downloads\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76"/>
            <a:ext cx="9143999" cy="685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ьная выноска 1"/>
          <p:cNvSpPr/>
          <p:nvPr/>
        </p:nvSpPr>
        <p:spPr>
          <a:xfrm>
            <a:off x="5940152" y="332656"/>
            <a:ext cx="2930624" cy="1152128"/>
          </a:xfrm>
          <a:prstGeom prst="wedgeEllipseCallout">
            <a:avLst>
              <a:gd name="adj1" fmla="val -38248"/>
              <a:gd name="adj2" fmla="val 7911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976626" y="404664"/>
            <a:ext cx="28576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Спасибо, Ребята!</a:t>
            </a:r>
          </a:p>
          <a:p>
            <a:pPr algn="ctr"/>
            <a:r>
              <a:rPr lang="ru-RU" dirty="0"/>
              <a:t>В</a:t>
            </a:r>
            <a:r>
              <a:rPr lang="ru-RU" dirty="0" smtClean="0"/>
              <a:t>ы отлично справились</a:t>
            </a:r>
          </a:p>
          <a:p>
            <a:pPr algn="ctr"/>
            <a:r>
              <a:rPr lang="ru-RU" dirty="0" smtClean="0"/>
              <a:t>с заданиями.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5728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olezh\Desktop\кристина сайт\1613675939_52-p-fon-dlya-prezentatsii-neznaika-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291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olezh\Desktop\кристина сайт\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2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43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73" y="0"/>
            <a:ext cx="91486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106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621" y="0"/>
            <a:ext cx="37747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150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316416" cy="622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724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olezh\Desktop\кристина сайт\img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62"/>
            <a:ext cx="9144000" cy="684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389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841"/>
          <a:stretch/>
        </p:blipFill>
        <p:spPr>
          <a:xfrm>
            <a:off x="2051720" y="476672"/>
            <a:ext cx="4680520" cy="582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86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15"/>
          <a:stretch/>
        </p:blipFill>
        <p:spPr>
          <a:xfrm>
            <a:off x="539552" y="836712"/>
            <a:ext cx="7903301" cy="520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3635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248</TotalTime>
  <Words>52</Words>
  <Application>Microsoft Office PowerPoint</Application>
  <PresentationFormat>Экран (4:3)</PresentationFormat>
  <Paragraphs>28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Детский сад</dc:creator>
  <cp:lastModifiedBy>Детский сад</cp:lastModifiedBy>
  <cp:revision>14</cp:revision>
  <dcterms:created xsi:type="dcterms:W3CDTF">2023-01-18T06:48:15Z</dcterms:created>
  <dcterms:modified xsi:type="dcterms:W3CDTF">2023-02-10T03:44:17Z</dcterms:modified>
</cp:coreProperties>
</file>