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0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1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96" r:id="rId2"/>
    <p:sldId id="257" r:id="rId3"/>
    <p:sldId id="276" r:id="rId4"/>
    <p:sldId id="295" r:id="rId5"/>
    <p:sldId id="299" r:id="rId6"/>
    <p:sldId id="290" r:id="rId7"/>
    <p:sldId id="298" r:id="rId8"/>
    <p:sldId id="315" r:id="rId9"/>
    <p:sldId id="307" r:id="rId10"/>
    <p:sldId id="308" r:id="rId11"/>
    <p:sldId id="314" r:id="rId12"/>
    <p:sldId id="319" r:id="rId13"/>
    <p:sldId id="320" r:id="rId14"/>
    <p:sldId id="305" r:id="rId15"/>
    <p:sldId id="316" r:id="rId16"/>
    <p:sldId id="317" r:id="rId17"/>
    <p:sldId id="312" r:id="rId18"/>
    <p:sldId id="321" r:id="rId19"/>
    <p:sldId id="310" r:id="rId20"/>
    <p:sldId id="322" r:id="rId21"/>
    <p:sldId id="313" r:id="rId22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34" autoAdjust="0"/>
    <p:restoredTop sz="93895" autoAdjust="0"/>
  </p:normalViewPr>
  <p:slideViewPr>
    <p:cSldViewPr>
      <p:cViewPr varScale="1">
        <p:scale>
          <a:sx n="80" d="100"/>
          <a:sy n="80" d="100"/>
        </p:scale>
        <p:origin x="114" y="28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31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8A5924-8123-4402-8091-4CAD4E75A772}" type="doc">
      <dgm:prSet loTypeId="urn:microsoft.com/office/officeart/2005/8/layout/target3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C3719F3F-E5BB-47A1-819D-CC238B7E15F3}">
      <dgm:prSet phldrT="[Текст]" custT="1"/>
      <dgm:spPr/>
      <dgm:t>
        <a:bodyPr/>
        <a:lstStyle/>
        <a:p>
          <a:r>
            <a:rPr lang="ru-RU" sz="3200" b="1" dirty="0" err="1">
              <a:solidFill>
                <a:schemeClr val="tx2"/>
              </a:solidFill>
            </a:rPr>
            <a:t>Аудирование</a:t>
          </a:r>
          <a:endParaRPr lang="ru-RU" sz="3200" b="1" dirty="0">
            <a:solidFill>
              <a:schemeClr val="tx2"/>
            </a:solidFill>
          </a:endParaRPr>
        </a:p>
      </dgm:t>
    </dgm:pt>
    <dgm:pt modelId="{787E1D47-9444-4399-92B6-3BDCA62CD26D}" type="parTrans" cxnId="{9A7E7FF4-95D9-427D-AE08-1E50127ED4A0}">
      <dgm:prSet/>
      <dgm:spPr/>
      <dgm:t>
        <a:bodyPr/>
        <a:lstStyle/>
        <a:p>
          <a:endParaRPr lang="ru-RU"/>
        </a:p>
      </dgm:t>
    </dgm:pt>
    <dgm:pt modelId="{E02A0DE1-44B6-4662-B4A4-10F202AACFCE}" type="sibTrans" cxnId="{9A7E7FF4-95D9-427D-AE08-1E50127ED4A0}">
      <dgm:prSet/>
      <dgm:spPr/>
      <dgm:t>
        <a:bodyPr/>
        <a:lstStyle/>
        <a:p>
          <a:endParaRPr lang="ru-RU"/>
        </a:p>
      </dgm:t>
    </dgm:pt>
    <dgm:pt modelId="{E40A54CE-FCD6-4A88-8420-0A666430B6BF}">
      <dgm:prSet custT="1"/>
      <dgm:spPr/>
      <dgm:t>
        <a:bodyPr/>
        <a:lstStyle/>
        <a:p>
          <a:r>
            <a:rPr lang="ru-RU" sz="3200" b="1" dirty="0">
              <a:solidFill>
                <a:schemeClr val="tx2"/>
              </a:solidFill>
            </a:rPr>
            <a:t>Говорение</a:t>
          </a:r>
        </a:p>
      </dgm:t>
    </dgm:pt>
    <dgm:pt modelId="{267D2965-3591-4F34-8AA0-2B3B4FF766DE}" type="parTrans" cxnId="{F4F64C4B-503C-43C8-99B4-8565F347E24E}">
      <dgm:prSet/>
      <dgm:spPr/>
      <dgm:t>
        <a:bodyPr/>
        <a:lstStyle/>
        <a:p>
          <a:endParaRPr lang="ru-RU"/>
        </a:p>
      </dgm:t>
    </dgm:pt>
    <dgm:pt modelId="{222FC261-57B8-480D-8AF6-10F8569B6E84}" type="sibTrans" cxnId="{F4F64C4B-503C-43C8-99B4-8565F347E24E}">
      <dgm:prSet/>
      <dgm:spPr/>
      <dgm:t>
        <a:bodyPr/>
        <a:lstStyle/>
        <a:p>
          <a:endParaRPr lang="ru-RU"/>
        </a:p>
      </dgm:t>
    </dgm:pt>
    <dgm:pt modelId="{E4F29BA0-B09E-417D-95CA-EF0D54989DE0}">
      <dgm:prSet custT="1"/>
      <dgm:spPr/>
      <dgm:t>
        <a:bodyPr/>
        <a:lstStyle/>
        <a:p>
          <a:r>
            <a:rPr lang="ru-RU" sz="3200" b="1" dirty="0">
              <a:solidFill>
                <a:schemeClr val="tx2"/>
              </a:solidFill>
            </a:rPr>
            <a:t>Лексика +Грамматика</a:t>
          </a:r>
        </a:p>
      </dgm:t>
    </dgm:pt>
    <dgm:pt modelId="{775403DB-A8A7-4D36-9092-D3A7B02F72BA}" type="parTrans" cxnId="{42DE262B-8A48-45DA-BDC4-94E4FADF1E00}">
      <dgm:prSet/>
      <dgm:spPr/>
      <dgm:t>
        <a:bodyPr/>
        <a:lstStyle/>
        <a:p>
          <a:endParaRPr lang="ru-RU"/>
        </a:p>
      </dgm:t>
    </dgm:pt>
    <dgm:pt modelId="{3686F8CD-C546-4DEB-A82B-8DE229767971}" type="sibTrans" cxnId="{42DE262B-8A48-45DA-BDC4-94E4FADF1E00}">
      <dgm:prSet/>
      <dgm:spPr/>
      <dgm:t>
        <a:bodyPr/>
        <a:lstStyle/>
        <a:p>
          <a:endParaRPr lang="ru-RU"/>
        </a:p>
      </dgm:t>
    </dgm:pt>
    <dgm:pt modelId="{707A2F55-FD1F-4101-9BE8-24ABFC29FEF4}">
      <dgm:prSet custT="1"/>
      <dgm:spPr/>
      <dgm:t>
        <a:bodyPr/>
        <a:lstStyle/>
        <a:p>
          <a:r>
            <a:rPr lang="ru-RU" sz="3200" b="1" dirty="0">
              <a:solidFill>
                <a:schemeClr val="tx2"/>
              </a:solidFill>
            </a:rPr>
            <a:t>Письмо</a:t>
          </a:r>
        </a:p>
      </dgm:t>
    </dgm:pt>
    <dgm:pt modelId="{0103702C-CA40-4F4D-AC09-A58157897C30}" type="parTrans" cxnId="{3ED5BA0B-8540-42FC-876D-B1742BD50CDE}">
      <dgm:prSet/>
      <dgm:spPr/>
      <dgm:t>
        <a:bodyPr/>
        <a:lstStyle/>
        <a:p>
          <a:endParaRPr lang="ru-RU"/>
        </a:p>
      </dgm:t>
    </dgm:pt>
    <dgm:pt modelId="{9660F4AC-26DA-4E47-B77D-C61D496438F9}" type="sibTrans" cxnId="{3ED5BA0B-8540-42FC-876D-B1742BD50CDE}">
      <dgm:prSet/>
      <dgm:spPr/>
      <dgm:t>
        <a:bodyPr/>
        <a:lstStyle/>
        <a:p>
          <a:endParaRPr lang="ru-RU"/>
        </a:p>
      </dgm:t>
    </dgm:pt>
    <dgm:pt modelId="{480EAF15-82BF-4574-8D22-114AFADAA8FF}">
      <dgm:prSet custT="1"/>
      <dgm:spPr/>
      <dgm:t>
        <a:bodyPr/>
        <a:lstStyle/>
        <a:p>
          <a:r>
            <a:rPr lang="ru-RU" sz="3200" b="1" dirty="0">
              <a:solidFill>
                <a:schemeClr val="tx2"/>
              </a:solidFill>
            </a:rPr>
            <a:t>Чтение </a:t>
          </a:r>
        </a:p>
      </dgm:t>
    </dgm:pt>
    <dgm:pt modelId="{35E95271-AED4-4999-9CBA-C9377250684E}" type="parTrans" cxnId="{CD2F5004-D76E-4269-9D54-4158039C7B37}">
      <dgm:prSet/>
      <dgm:spPr/>
      <dgm:t>
        <a:bodyPr/>
        <a:lstStyle/>
        <a:p>
          <a:endParaRPr lang="ru-RU"/>
        </a:p>
      </dgm:t>
    </dgm:pt>
    <dgm:pt modelId="{4E7D4569-0575-44D1-8C39-08A8F12B3FA4}" type="sibTrans" cxnId="{CD2F5004-D76E-4269-9D54-4158039C7B37}">
      <dgm:prSet/>
      <dgm:spPr/>
      <dgm:t>
        <a:bodyPr/>
        <a:lstStyle/>
        <a:p>
          <a:endParaRPr lang="ru-RU"/>
        </a:p>
      </dgm:t>
    </dgm:pt>
    <dgm:pt modelId="{813587E8-B986-4E8B-A676-D40EF8795EF5}" type="pres">
      <dgm:prSet presAssocID="{CB8A5924-8123-4402-8091-4CAD4E75A772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B62758FA-8990-4B64-8875-CA558369300E}" type="pres">
      <dgm:prSet presAssocID="{C3719F3F-E5BB-47A1-819D-CC238B7E15F3}" presName="circle1" presStyleLbl="node1" presStyleIdx="0" presStyleCnt="5"/>
      <dgm:spPr/>
    </dgm:pt>
    <dgm:pt modelId="{C68C348C-E231-48AE-AE13-DFA12ACFF50D}" type="pres">
      <dgm:prSet presAssocID="{C3719F3F-E5BB-47A1-819D-CC238B7E15F3}" presName="space" presStyleCnt="0"/>
      <dgm:spPr/>
    </dgm:pt>
    <dgm:pt modelId="{4D5154B9-35EF-457E-BC5C-FA3D2A84DF2F}" type="pres">
      <dgm:prSet presAssocID="{C3719F3F-E5BB-47A1-819D-CC238B7E15F3}" presName="rect1" presStyleLbl="alignAcc1" presStyleIdx="0" presStyleCnt="5" custLinFactNeighborX="111" custLinFactNeighborY="-782"/>
      <dgm:spPr/>
    </dgm:pt>
    <dgm:pt modelId="{9F7A96FF-C9CB-4F07-999F-D8D04D0B7199}" type="pres">
      <dgm:prSet presAssocID="{E40A54CE-FCD6-4A88-8420-0A666430B6BF}" presName="vertSpace2" presStyleLbl="node1" presStyleIdx="0" presStyleCnt="5"/>
      <dgm:spPr/>
    </dgm:pt>
    <dgm:pt modelId="{522CA90E-8583-490C-8E50-91EDA6A5EC0C}" type="pres">
      <dgm:prSet presAssocID="{E40A54CE-FCD6-4A88-8420-0A666430B6BF}" presName="circle2" presStyleLbl="node1" presStyleIdx="1" presStyleCnt="5"/>
      <dgm:spPr/>
    </dgm:pt>
    <dgm:pt modelId="{CE9DDB96-BBE9-4507-B65C-486EADFE1BF9}" type="pres">
      <dgm:prSet presAssocID="{E40A54CE-FCD6-4A88-8420-0A666430B6BF}" presName="rect2" presStyleLbl="alignAcc1" presStyleIdx="1" presStyleCnt="5"/>
      <dgm:spPr/>
    </dgm:pt>
    <dgm:pt modelId="{A372EDDE-07D6-45F0-A0A0-1A2733D9114B}" type="pres">
      <dgm:prSet presAssocID="{707A2F55-FD1F-4101-9BE8-24ABFC29FEF4}" presName="vertSpace3" presStyleLbl="node1" presStyleIdx="1" presStyleCnt="5"/>
      <dgm:spPr/>
    </dgm:pt>
    <dgm:pt modelId="{015DD2DD-8A8C-49A8-B5E2-B116AE5A3989}" type="pres">
      <dgm:prSet presAssocID="{707A2F55-FD1F-4101-9BE8-24ABFC29FEF4}" presName="circle3" presStyleLbl="node1" presStyleIdx="2" presStyleCnt="5"/>
      <dgm:spPr/>
    </dgm:pt>
    <dgm:pt modelId="{A070D8E0-A1A9-48BA-AEF5-1B41AECFC576}" type="pres">
      <dgm:prSet presAssocID="{707A2F55-FD1F-4101-9BE8-24ABFC29FEF4}" presName="rect3" presStyleLbl="alignAcc1" presStyleIdx="2" presStyleCnt="5"/>
      <dgm:spPr/>
    </dgm:pt>
    <dgm:pt modelId="{35F1132C-08B3-450E-9B5C-A141D141679D}" type="pres">
      <dgm:prSet presAssocID="{480EAF15-82BF-4574-8D22-114AFADAA8FF}" presName="vertSpace4" presStyleLbl="node1" presStyleIdx="2" presStyleCnt="5"/>
      <dgm:spPr/>
    </dgm:pt>
    <dgm:pt modelId="{E6A3522E-6726-4A33-8430-5D55FEC6AD18}" type="pres">
      <dgm:prSet presAssocID="{480EAF15-82BF-4574-8D22-114AFADAA8FF}" presName="circle4" presStyleLbl="node1" presStyleIdx="3" presStyleCnt="5"/>
      <dgm:spPr/>
    </dgm:pt>
    <dgm:pt modelId="{4728BE83-D5E2-4D25-A570-C7378526FAA3}" type="pres">
      <dgm:prSet presAssocID="{480EAF15-82BF-4574-8D22-114AFADAA8FF}" presName="rect4" presStyleLbl="alignAcc1" presStyleIdx="3" presStyleCnt="5"/>
      <dgm:spPr/>
    </dgm:pt>
    <dgm:pt modelId="{8D85B222-54D5-4159-BF6E-AEC7DEF17AC3}" type="pres">
      <dgm:prSet presAssocID="{E4F29BA0-B09E-417D-95CA-EF0D54989DE0}" presName="vertSpace5" presStyleLbl="node1" presStyleIdx="3" presStyleCnt="5"/>
      <dgm:spPr/>
    </dgm:pt>
    <dgm:pt modelId="{7DDB9B61-37E0-49F0-B39A-E3AC316D3A19}" type="pres">
      <dgm:prSet presAssocID="{E4F29BA0-B09E-417D-95CA-EF0D54989DE0}" presName="circle5" presStyleLbl="node1" presStyleIdx="4" presStyleCnt="5"/>
      <dgm:spPr/>
    </dgm:pt>
    <dgm:pt modelId="{8F961129-B464-40F5-8278-939EA9664302}" type="pres">
      <dgm:prSet presAssocID="{E4F29BA0-B09E-417D-95CA-EF0D54989DE0}" presName="rect5" presStyleLbl="alignAcc1" presStyleIdx="4" presStyleCnt="5"/>
      <dgm:spPr/>
    </dgm:pt>
    <dgm:pt modelId="{C84E33E7-9536-4DE1-8A22-338C262F5DD2}" type="pres">
      <dgm:prSet presAssocID="{C3719F3F-E5BB-47A1-819D-CC238B7E15F3}" presName="rect1ParTxNoCh" presStyleLbl="alignAcc1" presStyleIdx="4" presStyleCnt="5">
        <dgm:presLayoutVars>
          <dgm:chMax val="1"/>
          <dgm:bulletEnabled val="1"/>
        </dgm:presLayoutVars>
      </dgm:prSet>
      <dgm:spPr/>
    </dgm:pt>
    <dgm:pt modelId="{D61DA71B-AD37-4658-972D-25B660209321}" type="pres">
      <dgm:prSet presAssocID="{E40A54CE-FCD6-4A88-8420-0A666430B6BF}" presName="rect2ParTxNoCh" presStyleLbl="alignAcc1" presStyleIdx="4" presStyleCnt="5">
        <dgm:presLayoutVars>
          <dgm:chMax val="1"/>
          <dgm:bulletEnabled val="1"/>
        </dgm:presLayoutVars>
      </dgm:prSet>
      <dgm:spPr/>
    </dgm:pt>
    <dgm:pt modelId="{0C01C4E6-DBDB-435E-8256-7CB330E8E1F4}" type="pres">
      <dgm:prSet presAssocID="{707A2F55-FD1F-4101-9BE8-24ABFC29FEF4}" presName="rect3ParTxNoCh" presStyleLbl="alignAcc1" presStyleIdx="4" presStyleCnt="5">
        <dgm:presLayoutVars>
          <dgm:chMax val="1"/>
          <dgm:bulletEnabled val="1"/>
        </dgm:presLayoutVars>
      </dgm:prSet>
      <dgm:spPr/>
    </dgm:pt>
    <dgm:pt modelId="{8662BC2E-534E-4B46-9641-54B5932ED879}" type="pres">
      <dgm:prSet presAssocID="{480EAF15-82BF-4574-8D22-114AFADAA8FF}" presName="rect4ParTxNoCh" presStyleLbl="alignAcc1" presStyleIdx="4" presStyleCnt="5">
        <dgm:presLayoutVars>
          <dgm:chMax val="1"/>
          <dgm:bulletEnabled val="1"/>
        </dgm:presLayoutVars>
      </dgm:prSet>
      <dgm:spPr/>
    </dgm:pt>
    <dgm:pt modelId="{22DE6C3A-DCA2-4A9D-B72F-A25E51BB92F8}" type="pres">
      <dgm:prSet presAssocID="{E4F29BA0-B09E-417D-95CA-EF0D54989DE0}" presName="rect5ParTxNoCh" presStyleLbl="alignAcc1" presStyleIdx="4" presStyleCnt="5">
        <dgm:presLayoutVars>
          <dgm:chMax val="1"/>
          <dgm:bulletEnabled val="1"/>
        </dgm:presLayoutVars>
      </dgm:prSet>
      <dgm:spPr/>
    </dgm:pt>
  </dgm:ptLst>
  <dgm:cxnLst>
    <dgm:cxn modelId="{CD2F5004-D76E-4269-9D54-4158039C7B37}" srcId="{CB8A5924-8123-4402-8091-4CAD4E75A772}" destId="{480EAF15-82BF-4574-8D22-114AFADAA8FF}" srcOrd="3" destOrd="0" parTransId="{35E95271-AED4-4999-9CBA-C9377250684E}" sibTransId="{4E7D4569-0575-44D1-8C39-08A8F12B3FA4}"/>
    <dgm:cxn modelId="{3ED5BA0B-8540-42FC-876D-B1742BD50CDE}" srcId="{CB8A5924-8123-4402-8091-4CAD4E75A772}" destId="{707A2F55-FD1F-4101-9BE8-24ABFC29FEF4}" srcOrd="2" destOrd="0" parTransId="{0103702C-CA40-4F4D-AC09-A58157897C30}" sibTransId="{9660F4AC-26DA-4E47-B77D-C61D496438F9}"/>
    <dgm:cxn modelId="{EA64960F-FEFB-471B-B17C-B643ECA0CF6D}" type="presOf" srcId="{707A2F55-FD1F-4101-9BE8-24ABFC29FEF4}" destId="{A070D8E0-A1A9-48BA-AEF5-1B41AECFC576}" srcOrd="0" destOrd="0" presId="urn:microsoft.com/office/officeart/2005/8/layout/target3"/>
    <dgm:cxn modelId="{155B4E18-0F59-4F2F-A467-52C6688E2875}" type="presOf" srcId="{E4F29BA0-B09E-417D-95CA-EF0D54989DE0}" destId="{22DE6C3A-DCA2-4A9D-B72F-A25E51BB92F8}" srcOrd="1" destOrd="0" presId="urn:microsoft.com/office/officeart/2005/8/layout/target3"/>
    <dgm:cxn modelId="{0D2F681A-782B-45BA-B4E0-25D9C7445010}" type="presOf" srcId="{E4F29BA0-B09E-417D-95CA-EF0D54989DE0}" destId="{8F961129-B464-40F5-8278-939EA9664302}" srcOrd="0" destOrd="0" presId="urn:microsoft.com/office/officeart/2005/8/layout/target3"/>
    <dgm:cxn modelId="{C4865026-8A0D-4BAC-B978-47CCAB4CB4B0}" type="presOf" srcId="{E40A54CE-FCD6-4A88-8420-0A666430B6BF}" destId="{D61DA71B-AD37-4658-972D-25B660209321}" srcOrd="1" destOrd="0" presId="urn:microsoft.com/office/officeart/2005/8/layout/target3"/>
    <dgm:cxn modelId="{42DE262B-8A48-45DA-BDC4-94E4FADF1E00}" srcId="{CB8A5924-8123-4402-8091-4CAD4E75A772}" destId="{E4F29BA0-B09E-417D-95CA-EF0D54989DE0}" srcOrd="4" destOrd="0" parTransId="{775403DB-A8A7-4D36-9092-D3A7B02F72BA}" sibTransId="{3686F8CD-C546-4DEB-A82B-8DE229767971}"/>
    <dgm:cxn modelId="{37C43937-5221-4D45-B739-3A160D8C5384}" type="presOf" srcId="{480EAF15-82BF-4574-8D22-114AFADAA8FF}" destId="{4728BE83-D5E2-4D25-A570-C7378526FAA3}" srcOrd="0" destOrd="0" presId="urn:microsoft.com/office/officeart/2005/8/layout/target3"/>
    <dgm:cxn modelId="{82316C3F-2B6F-4394-BCE8-024880AC3014}" type="presOf" srcId="{E40A54CE-FCD6-4A88-8420-0A666430B6BF}" destId="{CE9DDB96-BBE9-4507-B65C-486EADFE1BF9}" srcOrd="0" destOrd="0" presId="urn:microsoft.com/office/officeart/2005/8/layout/target3"/>
    <dgm:cxn modelId="{A2BA6D48-925F-4749-A229-86943D3916EB}" type="presOf" srcId="{707A2F55-FD1F-4101-9BE8-24ABFC29FEF4}" destId="{0C01C4E6-DBDB-435E-8256-7CB330E8E1F4}" srcOrd="1" destOrd="0" presId="urn:microsoft.com/office/officeart/2005/8/layout/target3"/>
    <dgm:cxn modelId="{AA5C5549-92CD-45E5-A684-5058E06BB0A9}" type="presOf" srcId="{480EAF15-82BF-4574-8D22-114AFADAA8FF}" destId="{8662BC2E-534E-4B46-9641-54B5932ED879}" srcOrd="1" destOrd="0" presId="urn:microsoft.com/office/officeart/2005/8/layout/target3"/>
    <dgm:cxn modelId="{F4F64C4B-503C-43C8-99B4-8565F347E24E}" srcId="{CB8A5924-8123-4402-8091-4CAD4E75A772}" destId="{E40A54CE-FCD6-4A88-8420-0A666430B6BF}" srcOrd="1" destOrd="0" parTransId="{267D2965-3591-4F34-8AA0-2B3B4FF766DE}" sibTransId="{222FC261-57B8-480D-8AF6-10F8569B6E84}"/>
    <dgm:cxn modelId="{1C43A381-7B3A-47D5-9C53-A1C503D2DE11}" type="presOf" srcId="{C3719F3F-E5BB-47A1-819D-CC238B7E15F3}" destId="{C84E33E7-9536-4DE1-8A22-338C262F5DD2}" srcOrd="1" destOrd="0" presId="urn:microsoft.com/office/officeart/2005/8/layout/target3"/>
    <dgm:cxn modelId="{206B20CD-DF3D-4507-9ABE-ED8BBA7A3926}" type="presOf" srcId="{C3719F3F-E5BB-47A1-819D-CC238B7E15F3}" destId="{4D5154B9-35EF-457E-BC5C-FA3D2A84DF2F}" srcOrd="0" destOrd="0" presId="urn:microsoft.com/office/officeart/2005/8/layout/target3"/>
    <dgm:cxn modelId="{45B6FFEB-AF58-43F5-AFB4-9E578F8F956A}" type="presOf" srcId="{CB8A5924-8123-4402-8091-4CAD4E75A772}" destId="{813587E8-B986-4E8B-A676-D40EF8795EF5}" srcOrd="0" destOrd="0" presId="urn:microsoft.com/office/officeart/2005/8/layout/target3"/>
    <dgm:cxn modelId="{9A7E7FF4-95D9-427D-AE08-1E50127ED4A0}" srcId="{CB8A5924-8123-4402-8091-4CAD4E75A772}" destId="{C3719F3F-E5BB-47A1-819D-CC238B7E15F3}" srcOrd="0" destOrd="0" parTransId="{787E1D47-9444-4399-92B6-3BDCA62CD26D}" sibTransId="{E02A0DE1-44B6-4662-B4A4-10F202AACFCE}"/>
    <dgm:cxn modelId="{DBF716E2-4850-426B-A58C-CAAB07B9839F}" type="presParOf" srcId="{813587E8-B986-4E8B-A676-D40EF8795EF5}" destId="{B62758FA-8990-4B64-8875-CA558369300E}" srcOrd="0" destOrd="0" presId="urn:microsoft.com/office/officeart/2005/8/layout/target3"/>
    <dgm:cxn modelId="{7DF33E39-0A67-4B10-8247-3E0A1DEF6723}" type="presParOf" srcId="{813587E8-B986-4E8B-A676-D40EF8795EF5}" destId="{C68C348C-E231-48AE-AE13-DFA12ACFF50D}" srcOrd="1" destOrd="0" presId="urn:microsoft.com/office/officeart/2005/8/layout/target3"/>
    <dgm:cxn modelId="{D9E55C0F-C6CD-415A-B810-21D2975BDB2F}" type="presParOf" srcId="{813587E8-B986-4E8B-A676-D40EF8795EF5}" destId="{4D5154B9-35EF-457E-BC5C-FA3D2A84DF2F}" srcOrd="2" destOrd="0" presId="urn:microsoft.com/office/officeart/2005/8/layout/target3"/>
    <dgm:cxn modelId="{08164612-2F68-4909-8F3A-A7DBAE128BAD}" type="presParOf" srcId="{813587E8-B986-4E8B-A676-D40EF8795EF5}" destId="{9F7A96FF-C9CB-4F07-999F-D8D04D0B7199}" srcOrd="3" destOrd="0" presId="urn:microsoft.com/office/officeart/2005/8/layout/target3"/>
    <dgm:cxn modelId="{F737A308-FEE3-4E65-9478-4C9ADBB13E99}" type="presParOf" srcId="{813587E8-B986-4E8B-A676-D40EF8795EF5}" destId="{522CA90E-8583-490C-8E50-91EDA6A5EC0C}" srcOrd="4" destOrd="0" presId="urn:microsoft.com/office/officeart/2005/8/layout/target3"/>
    <dgm:cxn modelId="{3184FA7F-4C2C-48F7-8B9E-C6A9D4BFF4A7}" type="presParOf" srcId="{813587E8-B986-4E8B-A676-D40EF8795EF5}" destId="{CE9DDB96-BBE9-4507-B65C-486EADFE1BF9}" srcOrd="5" destOrd="0" presId="urn:microsoft.com/office/officeart/2005/8/layout/target3"/>
    <dgm:cxn modelId="{5A0EDABB-8F24-441A-A3B5-F7ED768FD45C}" type="presParOf" srcId="{813587E8-B986-4E8B-A676-D40EF8795EF5}" destId="{A372EDDE-07D6-45F0-A0A0-1A2733D9114B}" srcOrd="6" destOrd="0" presId="urn:microsoft.com/office/officeart/2005/8/layout/target3"/>
    <dgm:cxn modelId="{73FFF10C-C416-4B15-8D90-45FC5CF4D6CC}" type="presParOf" srcId="{813587E8-B986-4E8B-A676-D40EF8795EF5}" destId="{015DD2DD-8A8C-49A8-B5E2-B116AE5A3989}" srcOrd="7" destOrd="0" presId="urn:microsoft.com/office/officeart/2005/8/layout/target3"/>
    <dgm:cxn modelId="{D428E341-36E6-42BE-B4E1-024A0A4D2B6B}" type="presParOf" srcId="{813587E8-B986-4E8B-A676-D40EF8795EF5}" destId="{A070D8E0-A1A9-48BA-AEF5-1B41AECFC576}" srcOrd="8" destOrd="0" presId="urn:microsoft.com/office/officeart/2005/8/layout/target3"/>
    <dgm:cxn modelId="{97A0F6BB-32D3-41E7-B4B0-5F436B7B9F23}" type="presParOf" srcId="{813587E8-B986-4E8B-A676-D40EF8795EF5}" destId="{35F1132C-08B3-450E-9B5C-A141D141679D}" srcOrd="9" destOrd="0" presId="urn:microsoft.com/office/officeart/2005/8/layout/target3"/>
    <dgm:cxn modelId="{7EBAA7E3-BA1B-45D0-8203-7C0CC89CFD2C}" type="presParOf" srcId="{813587E8-B986-4E8B-A676-D40EF8795EF5}" destId="{E6A3522E-6726-4A33-8430-5D55FEC6AD18}" srcOrd="10" destOrd="0" presId="urn:microsoft.com/office/officeart/2005/8/layout/target3"/>
    <dgm:cxn modelId="{4C3C8B59-D880-43AC-A523-797B751641F8}" type="presParOf" srcId="{813587E8-B986-4E8B-A676-D40EF8795EF5}" destId="{4728BE83-D5E2-4D25-A570-C7378526FAA3}" srcOrd="11" destOrd="0" presId="urn:microsoft.com/office/officeart/2005/8/layout/target3"/>
    <dgm:cxn modelId="{B4E4114D-C331-4473-99C2-4852181A6AFF}" type="presParOf" srcId="{813587E8-B986-4E8B-A676-D40EF8795EF5}" destId="{8D85B222-54D5-4159-BF6E-AEC7DEF17AC3}" srcOrd="12" destOrd="0" presId="urn:microsoft.com/office/officeart/2005/8/layout/target3"/>
    <dgm:cxn modelId="{7D6FCAF5-24B0-4D3D-A501-C1E1110091F2}" type="presParOf" srcId="{813587E8-B986-4E8B-A676-D40EF8795EF5}" destId="{7DDB9B61-37E0-49F0-B39A-E3AC316D3A19}" srcOrd="13" destOrd="0" presId="urn:microsoft.com/office/officeart/2005/8/layout/target3"/>
    <dgm:cxn modelId="{6EC23C75-52E0-40BD-905F-1370EF22BB09}" type="presParOf" srcId="{813587E8-B986-4E8B-A676-D40EF8795EF5}" destId="{8F961129-B464-40F5-8278-939EA9664302}" srcOrd="14" destOrd="0" presId="urn:microsoft.com/office/officeart/2005/8/layout/target3"/>
    <dgm:cxn modelId="{AEB4E75B-0730-437B-A674-1B1F3DA74551}" type="presParOf" srcId="{813587E8-B986-4E8B-A676-D40EF8795EF5}" destId="{C84E33E7-9536-4DE1-8A22-338C262F5DD2}" srcOrd="15" destOrd="0" presId="urn:microsoft.com/office/officeart/2005/8/layout/target3"/>
    <dgm:cxn modelId="{4055A278-0A53-4773-A8AD-4CC416660A89}" type="presParOf" srcId="{813587E8-B986-4E8B-A676-D40EF8795EF5}" destId="{D61DA71B-AD37-4658-972D-25B660209321}" srcOrd="16" destOrd="0" presId="urn:microsoft.com/office/officeart/2005/8/layout/target3"/>
    <dgm:cxn modelId="{059C9FA2-842C-4C79-9260-8E3B9046D9E5}" type="presParOf" srcId="{813587E8-B986-4E8B-A676-D40EF8795EF5}" destId="{0C01C4E6-DBDB-435E-8256-7CB330E8E1F4}" srcOrd="17" destOrd="0" presId="urn:microsoft.com/office/officeart/2005/8/layout/target3"/>
    <dgm:cxn modelId="{EBC02574-ED35-44D7-BF7E-6532A963B4E7}" type="presParOf" srcId="{813587E8-B986-4E8B-A676-D40EF8795EF5}" destId="{8662BC2E-534E-4B46-9641-54B5932ED879}" srcOrd="18" destOrd="0" presId="urn:microsoft.com/office/officeart/2005/8/layout/target3"/>
    <dgm:cxn modelId="{AC5E692C-E9C3-4926-BB58-483357717438}" type="presParOf" srcId="{813587E8-B986-4E8B-A676-D40EF8795EF5}" destId="{22DE6C3A-DCA2-4A9D-B72F-A25E51BB92F8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27A20A1-BE75-4375-931C-59506C5C1441}" type="doc">
      <dgm:prSet loTypeId="urn:microsoft.com/office/officeart/2005/8/layout/arrow2" loCatId="process" qsTypeId="urn:microsoft.com/office/officeart/2005/8/quickstyle/3d1" qsCatId="3D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C7E299B2-7DFF-4BF2-A2A1-CBCB6B328911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800" b="1" dirty="0">
              <a:solidFill>
                <a:srgbClr val="C00000"/>
              </a:solidFill>
            </a:rPr>
            <a:t>Работа  с родителями</a:t>
          </a:r>
        </a:p>
      </dgm:t>
    </dgm:pt>
    <dgm:pt modelId="{4472EB35-704C-4DBE-94CD-08A374648453}" type="parTrans" cxnId="{22DEC6BC-F9DD-4B0C-ABB6-25EA2C816D0B}">
      <dgm:prSet/>
      <dgm:spPr/>
      <dgm:t>
        <a:bodyPr/>
        <a:lstStyle/>
        <a:p>
          <a:endParaRPr lang="ru-RU"/>
        </a:p>
      </dgm:t>
    </dgm:pt>
    <dgm:pt modelId="{7E1CC178-1198-4F14-80DE-D83CD0BC09E4}" type="sibTrans" cxnId="{22DEC6BC-F9DD-4B0C-ABB6-25EA2C816D0B}">
      <dgm:prSet/>
      <dgm:spPr/>
      <dgm:t>
        <a:bodyPr/>
        <a:lstStyle/>
        <a:p>
          <a:endParaRPr lang="ru-RU"/>
        </a:p>
      </dgm:t>
    </dgm:pt>
    <dgm:pt modelId="{8455EF44-2161-4FFE-9D43-F80D27DCF36C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800" b="1" dirty="0">
              <a:solidFill>
                <a:srgbClr val="C00000"/>
              </a:solidFill>
            </a:rPr>
            <a:t>Олимпиады</a:t>
          </a:r>
        </a:p>
        <a:p>
          <a:pPr>
            <a:spcAft>
              <a:spcPts val="0"/>
            </a:spcAft>
          </a:pPr>
          <a:r>
            <a:rPr lang="ru-RU" sz="1800" b="1" dirty="0">
              <a:solidFill>
                <a:srgbClr val="C00000"/>
              </a:solidFill>
            </a:rPr>
            <a:t>Конкурсы</a:t>
          </a:r>
        </a:p>
      </dgm:t>
    </dgm:pt>
    <dgm:pt modelId="{16721659-BEDC-4A73-8A64-73A09D07867C}" type="parTrans" cxnId="{24304151-1AF0-4DF0-BCEA-8F00C83AB999}">
      <dgm:prSet/>
      <dgm:spPr/>
      <dgm:t>
        <a:bodyPr/>
        <a:lstStyle/>
        <a:p>
          <a:endParaRPr lang="ru-RU"/>
        </a:p>
      </dgm:t>
    </dgm:pt>
    <dgm:pt modelId="{BC62023D-8C2A-4292-878C-B30D56E3C0BC}" type="sibTrans" cxnId="{24304151-1AF0-4DF0-BCEA-8F00C83AB999}">
      <dgm:prSet/>
      <dgm:spPr/>
      <dgm:t>
        <a:bodyPr/>
        <a:lstStyle/>
        <a:p>
          <a:endParaRPr lang="ru-RU"/>
        </a:p>
      </dgm:t>
    </dgm:pt>
    <dgm:pt modelId="{A7CF0F70-D665-4B98-B5E7-52C03183CC8F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ru-RU" sz="1800" b="1" dirty="0">
              <a:solidFill>
                <a:srgbClr val="C00000"/>
              </a:solidFill>
            </a:rPr>
            <a:t>Проектная</a:t>
          </a:r>
        </a:p>
        <a:p>
          <a:pPr>
            <a:spcAft>
              <a:spcPts val="0"/>
            </a:spcAft>
          </a:pPr>
          <a:r>
            <a:rPr lang="ru-RU" sz="1800" b="1" dirty="0">
              <a:solidFill>
                <a:srgbClr val="C00000"/>
              </a:solidFill>
            </a:rPr>
            <a:t>деятельность</a:t>
          </a:r>
        </a:p>
      </dgm:t>
    </dgm:pt>
    <dgm:pt modelId="{BB45DD11-FA31-49E5-9DD3-29D2FDA1F518}" type="parTrans" cxnId="{657AC4F6-5409-484C-8A6F-13E6AF9AA236}">
      <dgm:prSet/>
      <dgm:spPr/>
      <dgm:t>
        <a:bodyPr/>
        <a:lstStyle/>
        <a:p>
          <a:endParaRPr lang="ru-RU"/>
        </a:p>
      </dgm:t>
    </dgm:pt>
    <dgm:pt modelId="{A6761ABD-E9B5-486A-8A68-0F39999F6B6A}" type="sibTrans" cxnId="{657AC4F6-5409-484C-8A6F-13E6AF9AA236}">
      <dgm:prSet/>
      <dgm:spPr/>
      <dgm:t>
        <a:bodyPr/>
        <a:lstStyle/>
        <a:p>
          <a:endParaRPr lang="ru-RU"/>
        </a:p>
      </dgm:t>
    </dgm:pt>
    <dgm:pt modelId="{1B39820A-937E-4832-BD4E-3BFBC4732E69}">
      <dgm:prSet custT="1"/>
      <dgm:spPr/>
      <dgm:t>
        <a:bodyPr/>
        <a:lstStyle/>
        <a:p>
          <a:r>
            <a:rPr lang="ru-RU" sz="1800" b="1" dirty="0">
              <a:solidFill>
                <a:srgbClr val="C00000"/>
              </a:solidFill>
            </a:rPr>
            <a:t>Элективный курс </a:t>
          </a:r>
        </a:p>
      </dgm:t>
    </dgm:pt>
    <dgm:pt modelId="{FDD7D92C-459B-4F33-B10D-AD7DE6E240FC}" type="parTrans" cxnId="{81C2E5ED-0AF9-4107-8366-B9B3176959A3}">
      <dgm:prSet/>
      <dgm:spPr/>
      <dgm:t>
        <a:bodyPr/>
        <a:lstStyle/>
        <a:p>
          <a:endParaRPr lang="ru-RU"/>
        </a:p>
      </dgm:t>
    </dgm:pt>
    <dgm:pt modelId="{8DA8762A-C821-4FBD-9EDC-D895D5D191E9}" type="sibTrans" cxnId="{81C2E5ED-0AF9-4107-8366-B9B3176959A3}">
      <dgm:prSet/>
      <dgm:spPr/>
      <dgm:t>
        <a:bodyPr/>
        <a:lstStyle/>
        <a:p>
          <a:endParaRPr lang="ru-RU"/>
        </a:p>
      </dgm:t>
    </dgm:pt>
    <dgm:pt modelId="{6869F113-A95E-4AE9-AEE4-D4C099D68046}">
      <dgm:prSet/>
      <dgm:spPr/>
      <dgm:t>
        <a:bodyPr/>
        <a:lstStyle/>
        <a:p>
          <a:endParaRPr lang="ru-RU"/>
        </a:p>
      </dgm:t>
    </dgm:pt>
    <dgm:pt modelId="{40EE6DE1-6336-4953-9ED8-B568FCB30974}" type="parTrans" cxnId="{D6491EE8-6C27-40F8-A116-4F5D2F0ED0F4}">
      <dgm:prSet/>
      <dgm:spPr/>
      <dgm:t>
        <a:bodyPr/>
        <a:lstStyle/>
        <a:p>
          <a:endParaRPr lang="ru-RU"/>
        </a:p>
      </dgm:t>
    </dgm:pt>
    <dgm:pt modelId="{7801610E-B97B-4C77-AE6A-25536B2EC15A}" type="sibTrans" cxnId="{D6491EE8-6C27-40F8-A116-4F5D2F0ED0F4}">
      <dgm:prSet/>
      <dgm:spPr/>
      <dgm:t>
        <a:bodyPr/>
        <a:lstStyle/>
        <a:p>
          <a:endParaRPr lang="ru-RU"/>
        </a:p>
      </dgm:t>
    </dgm:pt>
    <dgm:pt modelId="{23E26D81-C641-436D-8D20-7FECD162ADE6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800" b="1" dirty="0">
              <a:solidFill>
                <a:srgbClr val="C00000"/>
              </a:solidFill>
            </a:rPr>
            <a:t>Учебное </a:t>
          </a:r>
        </a:p>
        <a:p>
          <a:pPr>
            <a:spcAft>
              <a:spcPts val="0"/>
            </a:spcAft>
          </a:pPr>
          <a:r>
            <a:rPr lang="ru-RU" sz="1800" b="1" dirty="0">
              <a:solidFill>
                <a:srgbClr val="C00000"/>
              </a:solidFill>
            </a:rPr>
            <a:t>занятие</a:t>
          </a:r>
        </a:p>
      </dgm:t>
    </dgm:pt>
    <dgm:pt modelId="{5F11369A-AD3E-42F9-B7E6-246278356F7E}" type="sibTrans" cxnId="{5352E1CE-132F-47EE-A8FF-E167F2D23DB8}">
      <dgm:prSet/>
      <dgm:spPr/>
      <dgm:t>
        <a:bodyPr/>
        <a:lstStyle/>
        <a:p>
          <a:endParaRPr lang="ru-RU"/>
        </a:p>
      </dgm:t>
    </dgm:pt>
    <dgm:pt modelId="{C471D088-6EFC-4AA6-9F81-77D626C68DD9}" type="parTrans" cxnId="{5352E1CE-132F-47EE-A8FF-E167F2D23DB8}">
      <dgm:prSet/>
      <dgm:spPr/>
      <dgm:t>
        <a:bodyPr/>
        <a:lstStyle/>
        <a:p>
          <a:endParaRPr lang="ru-RU"/>
        </a:p>
      </dgm:t>
    </dgm:pt>
    <dgm:pt modelId="{8BA497CC-BF3B-41C3-95FF-A13DA99D63AB}" type="pres">
      <dgm:prSet presAssocID="{B27A20A1-BE75-4375-931C-59506C5C1441}" presName="arrowDiagram" presStyleCnt="0">
        <dgm:presLayoutVars>
          <dgm:chMax val="5"/>
          <dgm:dir/>
          <dgm:resizeHandles val="exact"/>
        </dgm:presLayoutVars>
      </dgm:prSet>
      <dgm:spPr/>
    </dgm:pt>
    <dgm:pt modelId="{E4DC12ED-F516-435E-9244-B2BB9BF3F625}" type="pres">
      <dgm:prSet presAssocID="{B27A20A1-BE75-4375-931C-59506C5C1441}" presName="arrow" presStyleLbl="bgShp" presStyleIdx="0" presStyleCnt="1" custScaleX="98818" custLinFactNeighborX="295" custLinFactNeighborY="-8108"/>
      <dgm:spPr>
        <a:solidFill>
          <a:schemeClr val="accent1"/>
        </a:solidFill>
        <a:ln>
          <a:solidFill>
            <a:schemeClr val="tx2">
              <a:lumMod val="50000"/>
            </a:schemeClr>
          </a:solidFill>
        </a:ln>
      </dgm:spPr>
    </dgm:pt>
    <dgm:pt modelId="{BBE315AB-E692-446E-9E43-F8DBE14D5FAE}" type="pres">
      <dgm:prSet presAssocID="{B27A20A1-BE75-4375-931C-59506C5C1441}" presName="arrowDiagram5" presStyleCnt="0"/>
      <dgm:spPr/>
    </dgm:pt>
    <dgm:pt modelId="{96FB1866-510C-48F3-A735-063809A319F1}" type="pres">
      <dgm:prSet presAssocID="{C7E299B2-7DFF-4BF2-A2A1-CBCB6B328911}" presName="bullet5a" presStyleLbl="node1" presStyleIdx="0" presStyleCnt="5" custLinFactX="61107" custLinFactY="-11125" custLinFactNeighborX="100000" custLinFactNeighborY="-100000"/>
      <dgm:spPr>
        <a:solidFill>
          <a:srgbClr val="002060"/>
        </a:solidFill>
      </dgm:spPr>
    </dgm:pt>
    <dgm:pt modelId="{D9132427-7E9D-4FD9-B118-C4942986009A}" type="pres">
      <dgm:prSet presAssocID="{C7E299B2-7DFF-4BF2-A2A1-CBCB6B328911}" presName="textBox5a" presStyleLbl="revTx" presStyleIdx="0" presStyleCnt="5" custScaleX="143101" custScaleY="68067">
        <dgm:presLayoutVars>
          <dgm:bulletEnabled val="1"/>
        </dgm:presLayoutVars>
      </dgm:prSet>
      <dgm:spPr/>
    </dgm:pt>
    <dgm:pt modelId="{CADF6E80-CDE0-40F3-B026-3ECAE7E9B61E}" type="pres">
      <dgm:prSet presAssocID="{23E26D81-C641-436D-8D20-7FECD162ADE6}" presName="bullet5b" presStyleLbl="node1" presStyleIdx="1" presStyleCnt="5" custLinFactNeighborX="59526" custLinFactNeighborY="-41280"/>
      <dgm:spPr>
        <a:solidFill>
          <a:srgbClr val="002060"/>
        </a:solidFill>
      </dgm:spPr>
    </dgm:pt>
    <dgm:pt modelId="{A0600230-50B4-4BC0-AD4C-9C23FF47297F}" type="pres">
      <dgm:prSet presAssocID="{23E26D81-C641-436D-8D20-7FECD162ADE6}" presName="textBox5b" presStyleLbl="revTx" presStyleIdx="1" presStyleCnt="5" custScaleX="119370" custScaleY="82670" custLinFactNeighborX="12307" custLinFactNeighborY="4256">
        <dgm:presLayoutVars>
          <dgm:bulletEnabled val="1"/>
        </dgm:presLayoutVars>
      </dgm:prSet>
      <dgm:spPr/>
    </dgm:pt>
    <dgm:pt modelId="{00C247F4-09C7-4C6F-BB02-186598864CEC}" type="pres">
      <dgm:prSet presAssocID="{8455EF44-2161-4FFE-9D43-F80D27DCF36C}" presName="bullet5c" presStyleLbl="node1" presStyleIdx="2" presStyleCnt="5"/>
      <dgm:spPr>
        <a:solidFill>
          <a:srgbClr val="002060"/>
        </a:solidFill>
      </dgm:spPr>
    </dgm:pt>
    <dgm:pt modelId="{F68D64CD-F434-442F-A96D-2C4E38C5A670}" type="pres">
      <dgm:prSet presAssocID="{8455EF44-2161-4FFE-9D43-F80D27DCF36C}" presName="textBox5c" presStyleLbl="revTx" presStyleIdx="2" presStyleCnt="5" custScaleY="25035" custLinFactNeighborX="3768" custLinFactNeighborY="-26450">
        <dgm:presLayoutVars>
          <dgm:bulletEnabled val="1"/>
        </dgm:presLayoutVars>
      </dgm:prSet>
      <dgm:spPr/>
    </dgm:pt>
    <dgm:pt modelId="{E33E668F-ACDB-4CFB-8C68-D950C4EE9BBF}" type="pres">
      <dgm:prSet presAssocID="{A7CF0F70-D665-4B98-B5E7-52C03183CC8F}" presName="bullet5d" presStyleLbl="node1" presStyleIdx="3" presStyleCnt="5"/>
      <dgm:spPr>
        <a:solidFill>
          <a:srgbClr val="002060"/>
        </a:solidFill>
      </dgm:spPr>
    </dgm:pt>
    <dgm:pt modelId="{7C9C7393-8054-4EBA-8294-023347138F97}" type="pres">
      <dgm:prSet presAssocID="{A7CF0F70-D665-4B98-B5E7-52C03183CC8F}" presName="textBox5d" presStyleLbl="revTx" presStyleIdx="3" presStyleCnt="5" custScaleY="16982" custLinFactNeighborX="12711" custLinFactNeighborY="-28237">
        <dgm:presLayoutVars>
          <dgm:bulletEnabled val="1"/>
        </dgm:presLayoutVars>
      </dgm:prSet>
      <dgm:spPr/>
    </dgm:pt>
    <dgm:pt modelId="{7BCE6350-F2BB-40DF-9AEB-B2CBB1B21792}" type="pres">
      <dgm:prSet presAssocID="{1B39820A-937E-4832-BD4E-3BFBC4732E69}" presName="bullet5e" presStyleLbl="node1" presStyleIdx="4" presStyleCnt="5"/>
      <dgm:spPr>
        <a:solidFill>
          <a:srgbClr val="002060"/>
        </a:solidFill>
      </dgm:spPr>
    </dgm:pt>
    <dgm:pt modelId="{93CD0B65-5833-4A28-9833-796CA70E5ABC}" type="pres">
      <dgm:prSet presAssocID="{1B39820A-937E-4832-BD4E-3BFBC4732E69}" presName="textBox5e" presStyleLbl="revTx" presStyleIdx="4" presStyleCnt="5" custScaleY="17508" custLinFactNeighborX="9840" custLinFactNeighborY="-40394">
        <dgm:presLayoutVars>
          <dgm:bulletEnabled val="1"/>
        </dgm:presLayoutVars>
      </dgm:prSet>
      <dgm:spPr/>
    </dgm:pt>
  </dgm:ptLst>
  <dgm:cxnLst>
    <dgm:cxn modelId="{550E0623-63F1-4134-9E2E-425B4F313FEF}" type="presOf" srcId="{A7CF0F70-D665-4B98-B5E7-52C03183CC8F}" destId="{7C9C7393-8054-4EBA-8294-023347138F97}" srcOrd="0" destOrd="0" presId="urn:microsoft.com/office/officeart/2005/8/layout/arrow2"/>
    <dgm:cxn modelId="{F88E4B66-9D98-4A86-9B96-D1255C159D8F}" type="presOf" srcId="{1B39820A-937E-4832-BD4E-3BFBC4732E69}" destId="{93CD0B65-5833-4A28-9833-796CA70E5ABC}" srcOrd="0" destOrd="0" presId="urn:microsoft.com/office/officeart/2005/8/layout/arrow2"/>
    <dgm:cxn modelId="{24304151-1AF0-4DF0-BCEA-8F00C83AB999}" srcId="{B27A20A1-BE75-4375-931C-59506C5C1441}" destId="{8455EF44-2161-4FFE-9D43-F80D27DCF36C}" srcOrd="2" destOrd="0" parTransId="{16721659-BEDC-4A73-8A64-73A09D07867C}" sibTransId="{BC62023D-8C2A-4292-878C-B30D56E3C0BC}"/>
    <dgm:cxn modelId="{0C3C567C-A87B-4D0E-AC9E-0A63F781FF4C}" type="presOf" srcId="{23E26D81-C641-436D-8D20-7FECD162ADE6}" destId="{A0600230-50B4-4BC0-AD4C-9C23FF47297F}" srcOrd="0" destOrd="0" presId="urn:microsoft.com/office/officeart/2005/8/layout/arrow2"/>
    <dgm:cxn modelId="{59A6BBAA-64E4-497C-BF09-AAD4B0EA285B}" type="presOf" srcId="{C7E299B2-7DFF-4BF2-A2A1-CBCB6B328911}" destId="{D9132427-7E9D-4FD9-B118-C4942986009A}" srcOrd="0" destOrd="0" presId="urn:microsoft.com/office/officeart/2005/8/layout/arrow2"/>
    <dgm:cxn modelId="{22DEC6BC-F9DD-4B0C-ABB6-25EA2C816D0B}" srcId="{B27A20A1-BE75-4375-931C-59506C5C1441}" destId="{C7E299B2-7DFF-4BF2-A2A1-CBCB6B328911}" srcOrd="0" destOrd="0" parTransId="{4472EB35-704C-4DBE-94CD-08A374648453}" sibTransId="{7E1CC178-1198-4F14-80DE-D83CD0BC09E4}"/>
    <dgm:cxn modelId="{64E319BE-B4DF-4AD6-ACB0-916F71A771ED}" type="presOf" srcId="{8455EF44-2161-4FFE-9D43-F80D27DCF36C}" destId="{F68D64CD-F434-442F-A96D-2C4E38C5A670}" srcOrd="0" destOrd="0" presId="urn:microsoft.com/office/officeart/2005/8/layout/arrow2"/>
    <dgm:cxn modelId="{5352E1CE-132F-47EE-A8FF-E167F2D23DB8}" srcId="{B27A20A1-BE75-4375-931C-59506C5C1441}" destId="{23E26D81-C641-436D-8D20-7FECD162ADE6}" srcOrd="1" destOrd="0" parTransId="{C471D088-6EFC-4AA6-9F81-77D626C68DD9}" sibTransId="{5F11369A-AD3E-42F9-B7E6-246278356F7E}"/>
    <dgm:cxn modelId="{D6491EE8-6C27-40F8-A116-4F5D2F0ED0F4}" srcId="{B27A20A1-BE75-4375-931C-59506C5C1441}" destId="{6869F113-A95E-4AE9-AEE4-D4C099D68046}" srcOrd="5" destOrd="0" parTransId="{40EE6DE1-6336-4953-9ED8-B568FCB30974}" sibTransId="{7801610E-B97B-4C77-AE6A-25536B2EC15A}"/>
    <dgm:cxn modelId="{81C2E5ED-0AF9-4107-8366-B9B3176959A3}" srcId="{B27A20A1-BE75-4375-931C-59506C5C1441}" destId="{1B39820A-937E-4832-BD4E-3BFBC4732E69}" srcOrd="4" destOrd="0" parTransId="{FDD7D92C-459B-4F33-B10D-AD7DE6E240FC}" sibTransId="{8DA8762A-C821-4FBD-9EDC-D895D5D191E9}"/>
    <dgm:cxn modelId="{657AC4F6-5409-484C-8A6F-13E6AF9AA236}" srcId="{B27A20A1-BE75-4375-931C-59506C5C1441}" destId="{A7CF0F70-D665-4B98-B5E7-52C03183CC8F}" srcOrd="3" destOrd="0" parTransId="{BB45DD11-FA31-49E5-9DD3-29D2FDA1F518}" sibTransId="{A6761ABD-E9B5-486A-8A68-0F39999F6B6A}"/>
    <dgm:cxn modelId="{854232FB-2E36-4A20-9E33-D1876CEF9CA4}" type="presOf" srcId="{B27A20A1-BE75-4375-931C-59506C5C1441}" destId="{8BA497CC-BF3B-41C3-95FF-A13DA99D63AB}" srcOrd="0" destOrd="0" presId="urn:microsoft.com/office/officeart/2005/8/layout/arrow2"/>
    <dgm:cxn modelId="{01AE180C-20F1-468B-BE5A-446D1F540BBD}" type="presParOf" srcId="{8BA497CC-BF3B-41C3-95FF-A13DA99D63AB}" destId="{E4DC12ED-F516-435E-9244-B2BB9BF3F625}" srcOrd="0" destOrd="0" presId="urn:microsoft.com/office/officeart/2005/8/layout/arrow2"/>
    <dgm:cxn modelId="{E6212119-B659-474B-BB75-7D046D836974}" type="presParOf" srcId="{8BA497CC-BF3B-41C3-95FF-A13DA99D63AB}" destId="{BBE315AB-E692-446E-9E43-F8DBE14D5FAE}" srcOrd="1" destOrd="0" presId="urn:microsoft.com/office/officeart/2005/8/layout/arrow2"/>
    <dgm:cxn modelId="{3E52E23C-01C1-4EA7-81C1-9A9BE57F317D}" type="presParOf" srcId="{BBE315AB-E692-446E-9E43-F8DBE14D5FAE}" destId="{96FB1866-510C-48F3-A735-063809A319F1}" srcOrd="0" destOrd="0" presId="urn:microsoft.com/office/officeart/2005/8/layout/arrow2"/>
    <dgm:cxn modelId="{3BCC912B-364E-4305-9EB8-CE9965C43039}" type="presParOf" srcId="{BBE315AB-E692-446E-9E43-F8DBE14D5FAE}" destId="{D9132427-7E9D-4FD9-B118-C4942986009A}" srcOrd="1" destOrd="0" presId="urn:microsoft.com/office/officeart/2005/8/layout/arrow2"/>
    <dgm:cxn modelId="{582FCA98-E279-4ED1-9AF8-9F50A6351802}" type="presParOf" srcId="{BBE315AB-E692-446E-9E43-F8DBE14D5FAE}" destId="{CADF6E80-CDE0-40F3-B026-3ECAE7E9B61E}" srcOrd="2" destOrd="0" presId="urn:microsoft.com/office/officeart/2005/8/layout/arrow2"/>
    <dgm:cxn modelId="{2F927406-25FB-45F0-A200-96563C7C4C8D}" type="presParOf" srcId="{BBE315AB-E692-446E-9E43-F8DBE14D5FAE}" destId="{A0600230-50B4-4BC0-AD4C-9C23FF47297F}" srcOrd="3" destOrd="0" presId="urn:microsoft.com/office/officeart/2005/8/layout/arrow2"/>
    <dgm:cxn modelId="{21542F26-F9A1-48B0-9594-87232C5E966E}" type="presParOf" srcId="{BBE315AB-E692-446E-9E43-F8DBE14D5FAE}" destId="{00C247F4-09C7-4C6F-BB02-186598864CEC}" srcOrd="4" destOrd="0" presId="urn:microsoft.com/office/officeart/2005/8/layout/arrow2"/>
    <dgm:cxn modelId="{5623F18A-38E4-4B20-9D94-9A7B20AC252F}" type="presParOf" srcId="{BBE315AB-E692-446E-9E43-F8DBE14D5FAE}" destId="{F68D64CD-F434-442F-A96D-2C4E38C5A670}" srcOrd="5" destOrd="0" presId="urn:microsoft.com/office/officeart/2005/8/layout/arrow2"/>
    <dgm:cxn modelId="{BC13D481-5F4C-4828-B82D-0949FBBDE599}" type="presParOf" srcId="{BBE315AB-E692-446E-9E43-F8DBE14D5FAE}" destId="{E33E668F-ACDB-4CFB-8C68-D950C4EE9BBF}" srcOrd="6" destOrd="0" presId="urn:microsoft.com/office/officeart/2005/8/layout/arrow2"/>
    <dgm:cxn modelId="{1FD9426C-6A04-46E0-AA68-5B2A78DEE54C}" type="presParOf" srcId="{BBE315AB-E692-446E-9E43-F8DBE14D5FAE}" destId="{7C9C7393-8054-4EBA-8294-023347138F97}" srcOrd="7" destOrd="0" presId="urn:microsoft.com/office/officeart/2005/8/layout/arrow2"/>
    <dgm:cxn modelId="{806E2103-369E-4B17-97A2-941160FE9588}" type="presParOf" srcId="{BBE315AB-E692-446E-9E43-F8DBE14D5FAE}" destId="{7BCE6350-F2BB-40DF-9AEB-B2CBB1B21792}" srcOrd="8" destOrd="0" presId="urn:microsoft.com/office/officeart/2005/8/layout/arrow2"/>
    <dgm:cxn modelId="{8237C7A7-0EEF-4771-BE58-48B2BD0F6402}" type="presParOf" srcId="{BBE315AB-E692-446E-9E43-F8DBE14D5FAE}" destId="{93CD0B65-5833-4A28-9833-796CA70E5ABC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27A20A1-BE75-4375-931C-59506C5C1441}" type="doc">
      <dgm:prSet loTypeId="urn:microsoft.com/office/officeart/2005/8/layout/arrow2" loCatId="process" qsTypeId="urn:microsoft.com/office/officeart/2005/8/quickstyle/3d1" qsCatId="3D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C7E299B2-7DFF-4BF2-A2A1-CBCB6B328911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800" b="1" dirty="0">
              <a:solidFill>
                <a:srgbClr val="C00000"/>
              </a:solidFill>
            </a:rPr>
            <a:t>Работа  с родителями</a:t>
          </a:r>
        </a:p>
      </dgm:t>
    </dgm:pt>
    <dgm:pt modelId="{4472EB35-704C-4DBE-94CD-08A374648453}" type="parTrans" cxnId="{22DEC6BC-F9DD-4B0C-ABB6-25EA2C816D0B}">
      <dgm:prSet/>
      <dgm:spPr/>
      <dgm:t>
        <a:bodyPr/>
        <a:lstStyle/>
        <a:p>
          <a:endParaRPr lang="ru-RU"/>
        </a:p>
      </dgm:t>
    </dgm:pt>
    <dgm:pt modelId="{7E1CC178-1198-4F14-80DE-D83CD0BC09E4}" type="sibTrans" cxnId="{22DEC6BC-F9DD-4B0C-ABB6-25EA2C816D0B}">
      <dgm:prSet/>
      <dgm:spPr/>
      <dgm:t>
        <a:bodyPr/>
        <a:lstStyle/>
        <a:p>
          <a:endParaRPr lang="ru-RU"/>
        </a:p>
      </dgm:t>
    </dgm:pt>
    <dgm:pt modelId="{8455EF44-2161-4FFE-9D43-F80D27DCF36C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800" b="1" dirty="0">
              <a:solidFill>
                <a:schemeClr val="tx1"/>
              </a:solidFill>
            </a:rPr>
            <a:t>Олимпиады</a:t>
          </a:r>
        </a:p>
        <a:p>
          <a:pPr>
            <a:spcAft>
              <a:spcPts val="0"/>
            </a:spcAft>
          </a:pPr>
          <a:r>
            <a:rPr lang="ru-RU" sz="1800" b="1" dirty="0">
              <a:solidFill>
                <a:schemeClr val="tx1"/>
              </a:solidFill>
            </a:rPr>
            <a:t>конкурсы</a:t>
          </a:r>
        </a:p>
      </dgm:t>
    </dgm:pt>
    <dgm:pt modelId="{16721659-BEDC-4A73-8A64-73A09D07867C}" type="parTrans" cxnId="{24304151-1AF0-4DF0-BCEA-8F00C83AB999}">
      <dgm:prSet/>
      <dgm:spPr/>
      <dgm:t>
        <a:bodyPr/>
        <a:lstStyle/>
        <a:p>
          <a:endParaRPr lang="ru-RU"/>
        </a:p>
      </dgm:t>
    </dgm:pt>
    <dgm:pt modelId="{BC62023D-8C2A-4292-878C-B30D56E3C0BC}" type="sibTrans" cxnId="{24304151-1AF0-4DF0-BCEA-8F00C83AB999}">
      <dgm:prSet/>
      <dgm:spPr/>
      <dgm:t>
        <a:bodyPr/>
        <a:lstStyle/>
        <a:p>
          <a:endParaRPr lang="ru-RU"/>
        </a:p>
      </dgm:t>
    </dgm:pt>
    <dgm:pt modelId="{A7CF0F70-D665-4B98-B5E7-52C03183CC8F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ru-RU" sz="1800" b="1" dirty="0">
              <a:solidFill>
                <a:schemeClr val="tx1"/>
              </a:solidFill>
            </a:rPr>
            <a:t>Проектная</a:t>
          </a:r>
        </a:p>
        <a:p>
          <a:pPr>
            <a:spcAft>
              <a:spcPts val="0"/>
            </a:spcAft>
          </a:pPr>
          <a:r>
            <a:rPr lang="ru-RU" sz="1800" b="1" dirty="0">
              <a:solidFill>
                <a:schemeClr val="tx1"/>
              </a:solidFill>
            </a:rPr>
            <a:t>деятельность</a:t>
          </a:r>
        </a:p>
      </dgm:t>
    </dgm:pt>
    <dgm:pt modelId="{BB45DD11-FA31-49E5-9DD3-29D2FDA1F518}" type="parTrans" cxnId="{657AC4F6-5409-484C-8A6F-13E6AF9AA236}">
      <dgm:prSet/>
      <dgm:spPr/>
      <dgm:t>
        <a:bodyPr/>
        <a:lstStyle/>
        <a:p>
          <a:endParaRPr lang="ru-RU"/>
        </a:p>
      </dgm:t>
    </dgm:pt>
    <dgm:pt modelId="{A6761ABD-E9B5-486A-8A68-0F39999F6B6A}" type="sibTrans" cxnId="{657AC4F6-5409-484C-8A6F-13E6AF9AA236}">
      <dgm:prSet/>
      <dgm:spPr/>
      <dgm:t>
        <a:bodyPr/>
        <a:lstStyle/>
        <a:p>
          <a:endParaRPr lang="ru-RU"/>
        </a:p>
      </dgm:t>
    </dgm:pt>
    <dgm:pt modelId="{1B39820A-937E-4832-BD4E-3BFBC4732E69}">
      <dgm:prSet custT="1"/>
      <dgm:spPr/>
      <dgm:t>
        <a:bodyPr/>
        <a:lstStyle/>
        <a:p>
          <a:r>
            <a:rPr lang="ru-RU" sz="1800" b="1" dirty="0">
              <a:solidFill>
                <a:schemeClr val="tx1"/>
              </a:solidFill>
            </a:rPr>
            <a:t>Элективный курс </a:t>
          </a:r>
        </a:p>
      </dgm:t>
    </dgm:pt>
    <dgm:pt modelId="{FDD7D92C-459B-4F33-B10D-AD7DE6E240FC}" type="parTrans" cxnId="{81C2E5ED-0AF9-4107-8366-B9B3176959A3}">
      <dgm:prSet/>
      <dgm:spPr/>
      <dgm:t>
        <a:bodyPr/>
        <a:lstStyle/>
        <a:p>
          <a:endParaRPr lang="ru-RU"/>
        </a:p>
      </dgm:t>
    </dgm:pt>
    <dgm:pt modelId="{8DA8762A-C821-4FBD-9EDC-D895D5D191E9}" type="sibTrans" cxnId="{81C2E5ED-0AF9-4107-8366-B9B3176959A3}">
      <dgm:prSet/>
      <dgm:spPr/>
      <dgm:t>
        <a:bodyPr/>
        <a:lstStyle/>
        <a:p>
          <a:endParaRPr lang="ru-RU"/>
        </a:p>
      </dgm:t>
    </dgm:pt>
    <dgm:pt modelId="{6869F113-A95E-4AE9-AEE4-D4C099D68046}">
      <dgm:prSet/>
      <dgm:spPr/>
      <dgm:t>
        <a:bodyPr/>
        <a:lstStyle/>
        <a:p>
          <a:endParaRPr lang="ru-RU" dirty="0"/>
        </a:p>
      </dgm:t>
    </dgm:pt>
    <dgm:pt modelId="{40EE6DE1-6336-4953-9ED8-B568FCB30974}" type="parTrans" cxnId="{D6491EE8-6C27-40F8-A116-4F5D2F0ED0F4}">
      <dgm:prSet/>
      <dgm:spPr/>
      <dgm:t>
        <a:bodyPr/>
        <a:lstStyle/>
        <a:p>
          <a:endParaRPr lang="ru-RU"/>
        </a:p>
      </dgm:t>
    </dgm:pt>
    <dgm:pt modelId="{7801610E-B97B-4C77-AE6A-25536B2EC15A}" type="sibTrans" cxnId="{D6491EE8-6C27-40F8-A116-4F5D2F0ED0F4}">
      <dgm:prSet/>
      <dgm:spPr/>
      <dgm:t>
        <a:bodyPr/>
        <a:lstStyle/>
        <a:p>
          <a:endParaRPr lang="ru-RU"/>
        </a:p>
      </dgm:t>
    </dgm:pt>
    <dgm:pt modelId="{23E26D81-C641-436D-8D20-7FECD162ADE6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800" b="1" dirty="0">
              <a:solidFill>
                <a:schemeClr val="tx1"/>
              </a:solidFill>
            </a:rPr>
            <a:t>Учебное </a:t>
          </a:r>
        </a:p>
        <a:p>
          <a:pPr>
            <a:spcAft>
              <a:spcPts val="0"/>
            </a:spcAft>
          </a:pPr>
          <a:r>
            <a:rPr lang="ru-RU" sz="1800" b="1" dirty="0">
              <a:solidFill>
                <a:schemeClr val="tx1"/>
              </a:solidFill>
            </a:rPr>
            <a:t>занятие</a:t>
          </a:r>
        </a:p>
      </dgm:t>
    </dgm:pt>
    <dgm:pt modelId="{5F11369A-AD3E-42F9-B7E6-246278356F7E}" type="sibTrans" cxnId="{5352E1CE-132F-47EE-A8FF-E167F2D23DB8}">
      <dgm:prSet/>
      <dgm:spPr/>
      <dgm:t>
        <a:bodyPr/>
        <a:lstStyle/>
        <a:p>
          <a:endParaRPr lang="ru-RU"/>
        </a:p>
      </dgm:t>
    </dgm:pt>
    <dgm:pt modelId="{C471D088-6EFC-4AA6-9F81-77D626C68DD9}" type="parTrans" cxnId="{5352E1CE-132F-47EE-A8FF-E167F2D23DB8}">
      <dgm:prSet/>
      <dgm:spPr/>
      <dgm:t>
        <a:bodyPr/>
        <a:lstStyle/>
        <a:p>
          <a:endParaRPr lang="ru-RU"/>
        </a:p>
      </dgm:t>
    </dgm:pt>
    <dgm:pt modelId="{8BA497CC-BF3B-41C3-95FF-A13DA99D63AB}" type="pres">
      <dgm:prSet presAssocID="{B27A20A1-BE75-4375-931C-59506C5C1441}" presName="arrowDiagram" presStyleCnt="0">
        <dgm:presLayoutVars>
          <dgm:chMax val="5"/>
          <dgm:dir/>
          <dgm:resizeHandles val="exact"/>
        </dgm:presLayoutVars>
      </dgm:prSet>
      <dgm:spPr/>
    </dgm:pt>
    <dgm:pt modelId="{E4DC12ED-F516-435E-9244-B2BB9BF3F625}" type="pres">
      <dgm:prSet presAssocID="{B27A20A1-BE75-4375-931C-59506C5C1441}" presName="arrow" presStyleLbl="bgShp" presStyleIdx="0" presStyleCnt="1" custScaleX="98818" custLinFactNeighborX="295" custLinFactNeighborY="-8108"/>
      <dgm:spPr>
        <a:solidFill>
          <a:schemeClr val="accent1"/>
        </a:solidFill>
        <a:ln>
          <a:solidFill>
            <a:schemeClr val="tx2">
              <a:lumMod val="50000"/>
            </a:schemeClr>
          </a:solidFill>
        </a:ln>
      </dgm:spPr>
    </dgm:pt>
    <dgm:pt modelId="{BBE315AB-E692-446E-9E43-F8DBE14D5FAE}" type="pres">
      <dgm:prSet presAssocID="{B27A20A1-BE75-4375-931C-59506C5C1441}" presName="arrowDiagram5" presStyleCnt="0"/>
      <dgm:spPr/>
    </dgm:pt>
    <dgm:pt modelId="{96FB1866-510C-48F3-A735-063809A319F1}" type="pres">
      <dgm:prSet presAssocID="{C7E299B2-7DFF-4BF2-A2A1-CBCB6B328911}" presName="bullet5a" presStyleLbl="node1" presStyleIdx="0" presStyleCnt="5" custLinFactX="61107" custLinFactY="-11125" custLinFactNeighborX="100000" custLinFactNeighborY="-100000"/>
      <dgm:spPr>
        <a:solidFill>
          <a:srgbClr val="C00000"/>
        </a:solidFill>
      </dgm:spPr>
    </dgm:pt>
    <dgm:pt modelId="{D9132427-7E9D-4FD9-B118-C4942986009A}" type="pres">
      <dgm:prSet presAssocID="{C7E299B2-7DFF-4BF2-A2A1-CBCB6B328911}" presName="textBox5a" presStyleLbl="revTx" presStyleIdx="0" presStyleCnt="5" custScaleX="143101" custScaleY="68067">
        <dgm:presLayoutVars>
          <dgm:bulletEnabled val="1"/>
        </dgm:presLayoutVars>
      </dgm:prSet>
      <dgm:spPr/>
    </dgm:pt>
    <dgm:pt modelId="{CADF6E80-CDE0-40F3-B026-3ECAE7E9B61E}" type="pres">
      <dgm:prSet presAssocID="{23E26D81-C641-436D-8D20-7FECD162ADE6}" presName="bullet5b" presStyleLbl="node1" presStyleIdx="1" presStyleCnt="5" custLinFactNeighborX="59526" custLinFactNeighborY="-41280"/>
      <dgm:spPr>
        <a:solidFill>
          <a:srgbClr val="002060"/>
        </a:solidFill>
      </dgm:spPr>
    </dgm:pt>
    <dgm:pt modelId="{A0600230-50B4-4BC0-AD4C-9C23FF47297F}" type="pres">
      <dgm:prSet presAssocID="{23E26D81-C641-436D-8D20-7FECD162ADE6}" presName="textBox5b" presStyleLbl="revTx" presStyleIdx="1" presStyleCnt="5" custScaleX="119370" custScaleY="82670">
        <dgm:presLayoutVars>
          <dgm:bulletEnabled val="1"/>
        </dgm:presLayoutVars>
      </dgm:prSet>
      <dgm:spPr/>
    </dgm:pt>
    <dgm:pt modelId="{00C247F4-09C7-4C6F-BB02-186598864CEC}" type="pres">
      <dgm:prSet presAssocID="{8455EF44-2161-4FFE-9D43-F80D27DCF36C}" presName="bullet5c" presStyleLbl="node1" presStyleIdx="2" presStyleCnt="5"/>
      <dgm:spPr>
        <a:solidFill>
          <a:srgbClr val="002060"/>
        </a:solidFill>
      </dgm:spPr>
    </dgm:pt>
    <dgm:pt modelId="{F68D64CD-F434-442F-A96D-2C4E38C5A670}" type="pres">
      <dgm:prSet presAssocID="{8455EF44-2161-4FFE-9D43-F80D27DCF36C}" presName="textBox5c" presStyleLbl="revTx" presStyleIdx="2" presStyleCnt="5" custScaleY="25035" custLinFactNeighborX="4425" custLinFactNeighborY="-28855">
        <dgm:presLayoutVars>
          <dgm:bulletEnabled val="1"/>
        </dgm:presLayoutVars>
      </dgm:prSet>
      <dgm:spPr/>
    </dgm:pt>
    <dgm:pt modelId="{E33E668F-ACDB-4CFB-8C68-D950C4EE9BBF}" type="pres">
      <dgm:prSet presAssocID="{A7CF0F70-D665-4B98-B5E7-52C03183CC8F}" presName="bullet5d" presStyleLbl="node1" presStyleIdx="3" presStyleCnt="5"/>
      <dgm:spPr>
        <a:solidFill>
          <a:srgbClr val="002060"/>
        </a:solidFill>
      </dgm:spPr>
    </dgm:pt>
    <dgm:pt modelId="{7C9C7393-8054-4EBA-8294-023347138F97}" type="pres">
      <dgm:prSet presAssocID="{A7CF0F70-D665-4B98-B5E7-52C03183CC8F}" presName="textBox5d" presStyleLbl="revTx" presStyleIdx="3" presStyleCnt="5" custScaleY="16982" custLinFactNeighborX="4899" custLinFactNeighborY="-34288">
        <dgm:presLayoutVars>
          <dgm:bulletEnabled val="1"/>
        </dgm:presLayoutVars>
      </dgm:prSet>
      <dgm:spPr/>
    </dgm:pt>
    <dgm:pt modelId="{7BCE6350-F2BB-40DF-9AEB-B2CBB1B21792}" type="pres">
      <dgm:prSet presAssocID="{1B39820A-937E-4832-BD4E-3BFBC4732E69}" presName="bullet5e" presStyleLbl="node1" presStyleIdx="4" presStyleCnt="5"/>
      <dgm:spPr>
        <a:solidFill>
          <a:srgbClr val="002060"/>
        </a:solidFill>
      </dgm:spPr>
    </dgm:pt>
    <dgm:pt modelId="{93CD0B65-5833-4A28-9833-796CA70E5ABC}" type="pres">
      <dgm:prSet presAssocID="{1B39820A-937E-4832-BD4E-3BFBC4732E69}" presName="textBox5e" presStyleLbl="revTx" presStyleIdx="4" presStyleCnt="5">
        <dgm:presLayoutVars>
          <dgm:bulletEnabled val="1"/>
        </dgm:presLayoutVars>
      </dgm:prSet>
      <dgm:spPr/>
    </dgm:pt>
  </dgm:ptLst>
  <dgm:cxnLst>
    <dgm:cxn modelId="{44F9D308-04BF-4D8B-8D23-301256EB9BCF}" type="presOf" srcId="{23E26D81-C641-436D-8D20-7FECD162ADE6}" destId="{A0600230-50B4-4BC0-AD4C-9C23FF47297F}" srcOrd="0" destOrd="0" presId="urn:microsoft.com/office/officeart/2005/8/layout/arrow2"/>
    <dgm:cxn modelId="{509AEB36-F1E0-4747-B376-088C3E180221}" type="presOf" srcId="{B27A20A1-BE75-4375-931C-59506C5C1441}" destId="{8BA497CC-BF3B-41C3-95FF-A13DA99D63AB}" srcOrd="0" destOrd="0" presId="urn:microsoft.com/office/officeart/2005/8/layout/arrow2"/>
    <dgm:cxn modelId="{24304151-1AF0-4DF0-BCEA-8F00C83AB999}" srcId="{B27A20A1-BE75-4375-931C-59506C5C1441}" destId="{8455EF44-2161-4FFE-9D43-F80D27DCF36C}" srcOrd="2" destOrd="0" parTransId="{16721659-BEDC-4A73-8A64-73A09D07867C}" sibTransId="{BC62023D-8C2A-4292-878C-B30D56E3C0BC}"/>
    <dgm:cxn modelId="{CEA31D9E-1203-4E13-9057-3953E8C69939}" type="presOf" srcId="{A7CF0F70-D665-4B98-B5E7-52C03183CC8F}" destId="{7C9C7393-8054-4EBA-8294-023347138F97}" srcOrd="0" destOrd="0" presId="urn:microsoft.com/office/officeart/2005/8/layout/arrow2"/>
    <dgm:cxn modelId="{0031E8B6-1FB1-4FEB-AF69-0B6E9501DDD8}" type="presOf" srcId="{8455EF44-2161-4FFE-9D43-F80D27DCF36C}" destId="{F68D64CD-F434-442F-A96D-2C4E38C5A670}" srcOrd="0" destOrd="0" presId="urn:microsoft.com/office/officeart/2005/8/layout/arrow2"/>
    <dgm:cxn modelId="{22DEC6BC-F9DD-4B0C-ABB6-25EA2C816D0B}" srcId="{B27A20A1-BE75-4375-931C-59506C5C1441}" destId="{C7E299B2-7DFF-4BF2-A2A1-CBCB6B328911}" srcOrd="0" destOrd="0" parTransId="{4472EB35-704C-4DBE-94CD-08A374648453}" sibTransId="{7E1CC178-1198-4F14-80DE-D83CD0BC09E4}"/>
    <dgm:cxn modelId="{0651AFCE-2BAC-4CE0-92FF-A9FD0ECAAE64}" type="presOf" srcId="{C7E299B2-7DFF-4BF2-A2A1-CBCB6B328911}" destId="{D9132427-7E9D-4FD9-B118-C4942986009A}" srcOrd="0" destOrd="0" presId="urn:microsoft.com/office/officeart/2005/8/layout/arrow2"/>
    <dgm:cxn modelId="{5352E1CE-132F-47EE-A8FF-E167F2D23DB8}" srcId="{B27A20A1-BE75-4375-931C-59506C5C1441}" destId="{23E26D81-C641-436D-8D20-7FECD162ADE6}" srcOrd="1" destOrd="0" parTransId="{C471D088-6EFC-4AA6-9F81-77D626C68DD9}" sibTransId="{5F11369A-AD3E-42F9-B7E6-246278356F7E}"/>
    <dgm:cxn modelId="{D6491EE8-6C27-40F8-A116-4F5D2F0ED0F4}" srcId="{B27A20A1-BE75-4375-931C-59506C5C1441}" destId="{6869F113-A95E-4AE9-AEE4-D4C099D68046}" srcOrd="5" destOrd="0" parTransId="{40EE6DE1-6336-4953-9ED8-B568FCB30974}" sibTransId="{7801610E-B97B-4C77-AE6A-25536B2EC15A}"/>
    <dgm:cxn modelId="{81C2E5ED-0AF9-4107-8366-B9B3176959A3}" srcId="{B27A20A1-BE75-4375-931C-59506C5C1441}" destId="{1B39820A-937E-4832-BD4E-3BFBC4732E69}" srcOrd="4" destOrd="0" parTransId="{FDD7D92C-459B-4F33-B10D-AD7DE6E240FC}" sibTransId="{8DA8762A-C821-4FBD-9EDC-D895D5D191E9}"/>
    <dgm:cxn modelId="{8FDFCFF1-B020-4B92-83A1-7B61CCE7C0B0}" type="presOf" srcId="{1B39820A-937E-4832-BD4E-3BFBC4732E69}" destId="{93CD0B65-5833-4A28-9833-796CA70E5ABC}" srcOrd="0" destOrd="0" presId="urn:microsoft.com/office/officeart/2005/8/layout/arrow2"/>
    <dgm:cxn modelId="{657AC4F6-5409-484C-8A6F-13E6AF9AA236}" srcId="{B27A20A1-BE75-4375-931C-59506C5C1441}" destId="{A7CF0F70-D665-4B98-B5E7-52C03183CC8F}" srcOrd="3" destOrd="0" parTransId="{BB45DD11-FA31-49E5-9DD3-29D2FDA1F518}" sibTransId="{A6761ABD-E9B5-486A-8A68-0F39999F6B6A}"/>
    <dgm:cxn modelId="{69E3CCEB-DBAA-4341-BCCB-CAE663A5F57B}" type="presParOf" srcId="{8BA497CC-BF3B-41C3-95FF-A13DA99D63AB}" destId="{E4DC12ED-F516-435E-9244-B2BB9BF3F625}" srcOrd="0" destOrd="0" presId="urn:microsoft.com/office/officeart/2005/8/layout/arrow2"/>
    <dgm:cxn modelId="{F9E8AE8A-DEAD-4388-8F1F-EA7E099BA97C}" type="presParOf" srcId="{8BA497CC-BF3B-41C3-95FF-A13DA99D63AB}" destId="{BBE315AB-E692-446E-9E43-F8DBE14D5FAE}" srcOrd="1" destOrd="0" presId="urn:microsoft.com/office/officeart/2005/8/layout/arrow2"/>
    <dgm:cxn modelId="{F81F2F4D-D06F-41AB-9E35-82D2618C1BA2}" type="presParOf" srcId="{BBE315AB-E692-446E-9E43-F8DBE14D5FAE}" destId="{96FB1866-510C-48F3-A735-063809A319F1}" srcOrd="0" destOrd="0" presId="urn:microsoft.com/office/officeart/2005/8/layout/arrow2"/>
    <dgm:cxn modelId="{6AB273E6-6C99-43D6-8759-95B463197DFC}" type="presParOf" srcId="{BBE315AB-E692-446E-9E43-F8DBE14D5FAE}" destId="{D9132427-7E9D-4FD9-B118-C4942986009A}" srcOrd="1" destOrd="0" presId="urn:microsoft.com/office/officeart/2005/8/layout/arrow2"/>
    <dgm:cxn modelId="{8E39E347-6AC6-4E99-963C-480CB126BDD3}" type="presParOf" srcId="{BBE315AB-E692-446E-9E43-F8DBE14D5FAE}" destId="{CADF6E80-CDE0-40F3-B026-3ECAE7E9B61E}" srcOrd="2" destOrd="0" presId="urn:microsoft.com/office/officeart/2005/8/layout/arrow2"/>
    <dgm:cxn modelId="{18F23F91-D2A9-4012-8A37-E8A0E39EC3B8}" type="presParOf" srcId="{BBE315AB-E692-446E-9E43-F8DBE14D5FAE}" destId="{A0600230-50B4-4BC0-AD4C-9C23FF47297F}" srcOrd="3" destOrd="0" presId="urn:microsoft.com/office/officeart/2005/8/layout/arrow2"/>
    <dgm:cxn modelId="{673DE346-0FDD-4B9C-99F9-C45B7C703BD2}" type="presParOf" srcId="{BBE315AB-E692-446E-9E43-F8DBE14D5FAE}" destId="{00C247F4-09C7-4C6F-BB02-186598864CEC}" srcOrd="4" destOrd="0" presId="urn:microsoft.com/office/officeart/2005/8/layout/arrow2"/>
    <dgm:cxn modelId="{F494006C-F67C-4A32-9892-5BECB05A3E9B}" type="presParOf" srcId="{BBE315AB-E692-446E-9E43-F8DBE14D5FAE}" destId="{F68D64CD-F434-442F-A96D-2C4E38C5A670}" srcOrd="5" destOrd="0" presId="urn:microsoft.com/office/officeart/2005/8/layout/arrow2"/>
    <dgm:cxn modelId="{FBC6247F-75CB-4BEF-AE11-DF7D8053C458}" type="presParOf" srcId="{BBE315AB-E692-446E-9E43-F8DBE14D5FAE}" destId="{E33E668F-ACDB-4CFB-8C68-D950C4EE9BBF}" srcOrd="6" destOrd="0" presId="urn:microsoft.com/office/officeart/2005/8/layout/arrow2"/>
    <dgm:cxn modelId="{505368C8-86CD-425F-BCCB-B0D7283CEF7C}" type="presParOf" srcId="{BBE315AB-E692-446E-9E43-F8DBE14D5FAE}" destId="{7C9C7393-8054-4EBA-8294-023347138F97}" srcOrd="7" destOrd="0" presId="urn:microsoft.com/office/officeart/2005/8/layout/arrow2"/>
    <dgm:cxn modelId="{975D91AD-751F-4AA7-885F-9E84CAA9018A}" type="presParOf" srcId="{BBE315AB-E692-446E-9E43-F8DBE14D5FAE}" destId="{7BCE6350-F2BB-40DF-9AEB-B2CBB1B21792}" srcOrd="8" destOrd="0" presId="urn:microsoft.com/office/officeart/2005/8/layout/arrow2"/>
    <dgm:cxn modelId="{AA10B166-32C3-453E-A723-8E853428EECA}" type="presParOf" srcId="{BBE315AB-E692-446E-9E43-F8DBE14D5FAE}" destId="{93CD0B65-5833-4A28-9833-796CA70E5ABC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27A20A1-BE75-4375-931C-59506C5C1441}" type="doc">
      <dgm:prSet loTypeId="urn:microsoft.com/office/officeart/2005/8/layout/arrow2" loCatId="process" qsTypeId="urn:microsoft.com/office/officeart/2005/8/quickstyle/3d1" qsCatId="3D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C7E299B2-7DFF-4BF2-A2A1-CBCB6B328911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800" b="1" dirty="0">
              <a:solidFill>
                <a:schemeClr val="tx1"/>
              </a:solidFill>
            </a:rPr>
            <a:t>Работа  с родителями</a:t>
          </a:r>
        </a:p>
      </dgm:t>
    </dgm:pt>
    <dgm:pt modelId="{4472EB35-704C-4DBE-94CD-08A374648453}" type="parTrans" cxnId="{22DEC6BC-F9DD-4B0C-ABB6-25EA2C816D0B}">
      <dgm:prSet/>
      <dgm:spPr/>
      <dgm:t>
        <a:bodyPr/>
        <a:lstStyle/>
        <a:p>
          <a:endParaRPr lang="ru-RU"/>
        </a:p>
      </dgm:t>
    </dgm:pt>
    <dgm:pt modelId="{7E1CC178-1198-4F14-80DE-D83CD0BC09E4}" type="sibTrans" cxnId="{22DEC6BC-F9DD-4B0C-ABB6-25EA2C816D0B}">
      <dgm:prSet/>
      <dgm:spPr/>
      <dgm:t>
        <a:bodyPr/>
        <a:lstStyle/>
        <a:p>
          <a:endParaRPr lang="ru-RU"/>
        </a:p>
      </dgm:t>
    </dgm:pt>
    <dgm:pt modelId="{8455EF44-2161-4FFE-9D43-F80D27DCF36C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800" b="1" dirty="0">
              <a:solidFill>
                <a:schemeClr val="tx1"/>
              </a:solidFill>
            </a:rPr>
            <a:t>Олимпиады</a:t>
          </a:r>
        </a:p>
        <a:p>
          <a:pPr>
            <a:spcAft>
              <a:spcPts val="0"/>
            </a:spcAft>
          </a:pPr>
          <a:r>
            <a:rPr lang="ru-RU" sz="1800" b="1" dirty="0">
              <a:solidFill>
                <a:schemeClr val="tx1"/>
              </a:solidFill>
            </a:rPr>
            <a:t>конкурсы</a:t>
          </a:r>
        </a:p>
      </dgm:t>
    </dgm:pt>
    <dgm:pt modelId="{16721659-BEDC-4A73-8A64-73A09D07867C}" type="parTrans" cxnId="{24304151-1AF0-4DF0-BCEA-8F00C83AB999}">
      <dgm:prSet/>
      <dgm:spPr/>
      <dgm:t>
        <a:bodyPr/>
        <a:lstStyle/>
        <a:p>
          <a:endParaRPr lang="ru-RU"/>
        </a:p>
      </dgm:t>
    </dgm:pt>
    <dgm:pt modelId="{BC62023D-8C2A-4292-878C-B30D56E3C0BC}" type="sibTrans" cxnId="{24304151-1AF0-4DF0-BCEA-8F00C83AB999}">
      <dgm:prSet/>
      <dgm:spPr/>
      <dgm:t>
        <a:bodyPr/>
        <a:lstStyle/>
        <a:p>
          <a:endParaRPr lang="ru-RU"/>
        </a:p>
      </dgm:t>
    </dgm:pt>
    <dgm:pt modelId="{A7CF0F70-D665-4B98-B5E7-52C03183CC8F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ru-RU" sz="1800" b="1" dirty="0">
              <a:solidFill>
                <a:schemeClr val="tx1"/>
              </a:solidFill>
            </a:rPr>
            <a:t>Проектная</a:t>
          </a:r>
        </a:p>
        <a:p>
          <a:pPr>
            <a:spcAft>
              <a:spcPts val="0"/>
            </a:spcAft>
          </a:pPr>
          <a:r>
            <a:rPr lang="ru-RU" sz="1800" b="1" dirty="0">
              <a:solidFill>
                <a:schemeClr val="tx1"/>
              </a:solidFill>
            </a:rPr>
            <a:t>деятельность</a:t>
          </a:r>
        </a:p>
      </dgm:t>
    </dgm:pt>
    <dgm:pt modelId="{BB45DD11-FA31-49E5-9DD3-29D2FDA1F518}" type="parTrans" cxnId="{657AC4F6-5409-484C-8A6F-13E6AF9AA236}">
      <dgm:prSet/>
      <dgm:spPr/>
      <dgm:t>
        <a:bodyPr/>
        <a:lstStyle/>
        <a:p>
          <a:endParaRPr lang="ru-RU"/>
        </a:p>
      </dgm:t>
    </dgm:pt>
    <dgm:pt modelId="{A6761ABD-E9B5-486A-8A68-0F39999F6B6A}" type="sibTrans" cxnId="{657AC4F6-5409-484C-8A6F-13E6AF9AA236}">
      <dgm:prSet/>
      <dgm:spPr/>
      <dgm:t>
        <a:bodyPr/>
        <a:lstStyle/>
        <a:p>
          <a:endParaRPr lang="ru-RU"/>
        </a:p>
      </dgm:t>
    </dgm:pt>
    <dgm:pt modelId="{1B39820A-937E-4832-BD4E-3BFBC4732E69}">
      <dgm:prSet custT="1"/>
      <dgm:spPr/>
      <dgm:t>
        <a:bodyPr/>
        <a:lstStyle/>
        <a:p>
          <a:r>
            <a:rPr lang="ru-RU" sz="1800" b="1" dirty="0">
              <a:solidFill>
                <a:schemeClr val="tx1"/>
              </a:solidFill>
            </a:rPr>
            <a:t>Элективный курс </a:t>
          </a:r>
        </a:p>
      </dgm:t>
    </dgm:pt>
    <dgm:pt modelId="{FDD7D92C-459B-4F33-B10D-AD7DE6E240FC}" type="parTrans" cxnId="{81C2E5ED-0AF9-4107-8366-B9B3176959A3}">
      <dgm:prSet/>
      <dgm:spPr/>
      <dgm:t>
        <a:bodyPr/>
        <a:lstStyle/>
        <a:p>
          <a:endParaRPr lang="ru-RU"/>
        </a:p>
      </dgm:t>
    </dgm:pt>
    <dgm:pt modelId="{8DA8762A-C821-4FBD-9EDC-D895D5D191E9}" type="sibTrans" cxnId="{81C2E5ED-0AF9-4107-8366-B9B3176959A3}">
      <dgm:prSet/>
      <dgm:spPr/>
      <dgm:t>
        <a:bodyPr/>
        <a:lstStyle/>
        <a:p>
          <a:endParaRPr lang="ru-RU"/>
        </a:p>
      </dgm:t>
    </dgm:pt>
    <dgm:pt modelId="{6869F113-A95E-4AE9-AEE4-D4C099D68046}">
      <dgm:prSet/>
      <dgm:spPr/>
      <dgm:t>
        <a:bodyPr/>
        <a:lstStyle/>
        <a:p>
          <a:endParaRPr lang="ru-RU" dirty="0"/>
        </a:p>
      </dgm:t>
    </dgm:pt>
    <dgm:pt modelId="{40EE6DE1-6336-4953-9ED8-B568FCB30974}" type="parTrans" cxnId="{D6491EE8-6C27-40F8-A116-4F5D2F0ED0F4}">
      <dgm:prSet/>
      <dgm:spPr/>
      <dgm:t>
        <a:bodyPr/>
        <a:lstStyle/>
        <a:p>
          <a:endParaRPr lang="ru-RU"/>
        </a:p>
      </dgm:t>
    </dgm:pt>
    <dgm:pt modelId="{7801610E-B97B-4C77-AE6A-25536B2EC15A}" type="sibTrans" cxnId="{D6491EE8-6C27-40F8-A116-4F5D2F0ED0F4}">
      <dgm:prSet/>
      <dgm:spPr/>
      <dgm:t>
        <a:bodyPr/>
        <a:lstStyle/>
        <a:p>
          <a:endParaRPr lang="ru-RU"/>
        </a:p>
      </dgm:t>
    </dgm:pt>
    <dgm:pt modelId="{23E26D81-C641-436D-8D20-7FECD162ADE6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800" b="1" dirty="0">
              <a:solidFill>
                <a:srgbClr val="C00000"/>
              </a:solidFill>
            </a:rPr>
            <a:t>Учебное </a:t>
          </a:r>
        </a:p>
        <a:p>
          <a:pPr>
            <a:spcAft>
              <a:spcPts val="0"/>
            </a:spcAft>
          </a:pPr>
          <a:r>
            <a:rPr lang="ru-RU" sz="1800" b="1" dirty="0">
              <a:solidFill>
                <a:srgbClr val="C00000"/>
              </a:solidFill>
            </a:rPr>
            <a:t>занятие</a:t>
          </a:r>
        </a:p>
      </dgm:t>
    </dgm:pt>
    <dgm:pt modelId="{5F11369A-AD3E-42F9-B7E6-246278356F7E}" type="sibTrans" cxnId="{5352E1CE-132F-47EE-A8FF-E167F2D23DB8}">
      <dgm:prSet/>
      <dgm:spPr/>
      <dgm:t>
        <a:bodyPr/>
        <a:lstStyle/>
        <a:p>
          <a:endParaRPr lang="ru-RU"/>
        </a:p>
      </dgm:t>
    </dgm:pt>
    <dgm:pt modelId="{C471D088-6EFC-4AA6-9F81-77D626C68DD9}" type="parTrans" cxnId="{5352E1CE-132F-47EE-A8FF-E167F2D23DB8}">
      <dgm:prSet/>
      <dgm:spPr/>
      <dgm:t>
        <a:bodyPr/>
        <a:lstStyle/>
        <a:p>
          <a:endParaRPr lang="ru-RU"/>
        </a:p>
      </dgm:t>
    </dgm:pt>
    <dgm:pt modelId="{8BA497CC-BF3B-41C3-95FF-A13DA99D63AB}" type="pres">
      <dgm:prSet presAssocID="{B27A20A1-BE75-4375-931C-59506C5C1441}" presName="arrowDiagram" presStyleCnt="0">
        <dgm:presLayoutVars>
          <dgm:chMax val="5"/>
          <dgm:dir/>
          <dgm:resizeHandles val="exact"/>
        </dgm:presLayoutVars>
      </dgm:prSet>
      <dgm:spPr/>
    </dgm:pt>
    <dgm:pt modelId="{E4DC12ED-F516-435E-9244-B2BB9BF3F625}" type="pres">
      <dgm:prSet presAssocID="{B27A20A1-BE75-4375-931C-59506C5C1441}" presName="arrow" presStyleLbl="bgShp" presStyleIdx="0" presStyleCnt="1" custScaleX="98818" custLinFactNeighborX="295" custLinFactNeighborY="-8108"/>
      <dgm:spPr>
        <a:solidFill>
          <a:schemeClr val="accent1"/>
        </a:solidFill>
        <a:ln>
          <a:solidFill>
            <a:schemeClr val="tx2">
              <a:lumMod val="50000"/>
            </a:schemeClr>
          </a:solidFill>
        </a:ln>
      </dgm:spPr>
    </dgm:pt>
    <dgm:pt modelId="{BBE315AB-E692-446E-9E43-F8DBE14D5FAE}" type="pres">
      <dgm:prSet presAssocID="{B27A20A1-BE75-4375-931C-59506C5C1441}" presName="arrowDiagram5" presStyleCnt="0"/>
      <dgm:spPr/>
    </dgm:pt>
    <dgm:pt modelId="{96FB1866-510C-48F3-A735-063809A319F1}" type="pres">
      <dgm:prSet presAssocID="{C7E299B2-7DFF-4BF2-A2A1-CBCB6B328911}" presName="bullet5a" presStyleLbl="node1" presStyleIdx="0" presStyleCnt="5" custLinFactX="61107" custLinFactY="-11125" custLinFactNeighborX="100000" custLinFactNeighborY="-100000"/>
      <dgm:spPr>
        <a:solidFill>
          <a:srgbClr val="002060"/>
        </a:solidFill>
      </dgm:spPr>
    </dgm:pt>
    <dgm:pt modelId="{D9132427-7E9D-4FD9-B118-C4942986009A}" type="pres">
      <dgm:prSet presAssocID="{C7E299B2-7DFF-4BF2-A2A1-CBCB6B328911}" presName="textBox5a" presStyleLbl="revTx" presStyleIdx="0" presStyleCnt="5" custScaleX="143101" custScaleY="68067">
        <dgm:presLayoutVars>
          <dgm:bulletEnabled val="1"/>
        </dgm:presLayoutVars>
      </dgm:prSet>
      <dgm:spPr/>
    </dgm:pt>
    <dgm:pt modelId="{CADF6E80-CDE0-40F3-B026-3ECAE7E9B61E}" type="pres">
      <dgm:prSet presAssocID="{23E26D81-C641-436D-8D20-7FECD162ADE6}" presName="bullet5b" presStyleLbl="node1" presStyleIdx="1" presStyleCnt="5" custLinFactNeighborX="59526" custLinFactNeighborY="-41280"/>
      <dgm:spPr>
        <a:solidFill>
          <a:srgbClr val="C00000"/>
        </a:solidFill>
      </dgm:spPr>
    </dgm:pt>
    <dgm:pt modelId="{A0600230-50B4-4BC0-AD4C-9C23FF47297F}" type="pres">
      <dgm:prSet presAssocID="{23E26D81-C641-436D-8D20-7FECD162ADE6}" presName="textBox5b" presStyleLbl="revTx" presStyleIdx="1" presStyleCnt="5" custScaleX="119370" custScaleY="82670">
        <dgm:presLayoutVars>
          <dgm:bulletEnabled val="1"/>
        </dgm:presLayoutVars>
      </dgm:prSet>
      <dgm:spPr/>
    </dgm:pt>
    <dgm:pt modelId="{00C247F4-09C7-4C6F-BB02-186598864CEC}" type="pres">
      <dgm:prSet presAssocID="{8455EF44-2161-4FFE-9D43-F80D27DCF36C}" presName="bullet5c" presStyleLbl="node1" presStyleIdx="2" presStyleCnt="5"/>
      <dgm:spPr>
        <a:solidFill>
          <a:srgbClr val="002060"/>
        </a:solidFill>
      </dgm:spPr>
    </dgm:pt>
    <dgm:pt modelId="{F68D64CD-F434-442F-A96D-2C4E38C5A670}" type="pres">
      <dgm:prSet presAssocID="{8455EF44-2161-4FFE-9D43-F80D27DCF36C}" presName="textBox5c" presStyleLbl="revTx" presStyleIdx="2" presStyleCnt="5" custScaleY="25035" custLinFactNeighborX="4425" custLinFactNeighborY="-28855">
        <dgm:presLayoutVars>
          <dgm:bulletEnabled val="1"/>
        </dgm:presLayoutVars>
      </dgm:prSet>
      <dgm:spPr/>
    </dgm:pt>
    <dgm:pt modelId="{E33E668F-ACDB-4CFB-8C68-D950C4EE9BBF}" type="pres">
      <dgm:prSet presAssocID="{A7CF0F70-D665-4B98-B5E7-52C03183CC8F}" presName="bullet5d" presStyleLbl="node1" presStyleIdx="3" presStyleCnt="5"/>
      <dgm:spPr>
        <a:solidFill>
          <a:srgbClr val="002060"/>
        </a:solidFill>
      </dgm:spPr>
    </dgm:pt>
    <dgm:pt modelId="{7C9C7393-8054-4EBA-8294-023347138F97}" type="pres">
      <dgm:prSet presAssocID="{A7CF0F70-D665-4B98-B5E7-52C03183CC8F}" presName="textBox5d" presStyleLbl="revTx" presStyleIdx="3" presStyleCnt="5" custScaleY="16982" custLinFactNeighborX="4899" custLinFactNeighborY="-34288">
        <dgm:presLayoutVars>
          <dgm:bulletEnabled val="1"/>
        </dgm:presLayoutVars>
      </dgm:prSet>
      <dgm:spPr/>
    </dgm:pt>
    <dgm:pt modelId="{7BCE6350-F2BB-40DF-9AEB-B2CBB1B21792}" type="pres">
      <dgm:prSet presAssocID="{1B39820A-937E-4832-BD4E-3BFBC4732E69}" presName="bullet5e" presStyleLbl="node1" presStyleIdx="4" presStyleCnt="5"/>
      <dgm:spPr>
        <a:solidFill>
          <a:srgbClr val="002060"/>
        </a:solidFill>
      </dgm:spPr>
    </dgm:pt>
    <dgm:pt modelId="{93CD0B65-5833-4A28-9833-796CA70E5ABC}" type="pres">
      <dgm:prSet presAssocID="{1B39820A-937E-4832-BD4E-3BFBC4732E69}" presName="textBox5e" presStyleLbl="revTx" presStyleIdx="4" presStyleCnt="5">
        <dgm:presLayoutVars>
          <dgm:bulletEnabled val="1"/>
        </dgm:presLayoutVars>
      </dgm:prSet>
      <dgm:spPr/>
    </dgm:pt>
  </dgm:ptLst>
  <dgm:cxnLst>
    <dgm:cxn modelId="{160F155F-E649-47E0-B774-F4A6D55AF04D}" type="presOf" srcId="{A7CF0F70-D665-4B98-B5E7-52C03183CC8F}" destId="{7C9C7393-8054-4EBA-8294-023347138F97}" srcOrd="0" destOrd="0" presId="urn:microsoft.com/office/officeart/2005/8/layout/arrow2"/>
    <dgm:cxn modelId="{24304151-1AF0-4DF0-BCEA-8F00C83AB999}" srcId="{B27A20A1-BE75-4375-931C-59506C5C1441}" destId="{8455EF44-2161-4FFE-9D43-F80D27DCF36C}" srcOrd="2" destOrd="0" parTransId="{16721659-BEDC-4A73-8A64-73A09D07867C}" sibTransId="{BC62023D-8C2A-4292-878C-B30D56E3C0BC}"/>
    <dgm:cxn modelId="{51025278-B08E-48A2-98B0-25FC4726023A}" type="presOf" srcId="{8455EF44-2161-4FFE-9D43-F80D27DCF36C}" destId="{F68D64CD-F434-442F-A96D-2C4E38C5A670}" srcOrd="0" destOrd="0" presId="urn:microsoft.com/office/officeart/2005/8/layout/arrow2"/>
    <dgm:cxn modelId="{B88BBD79-2B33-49AD-B837-CE8451144760}" type="presOf" srcId="{1B39820A-937E-4832-BD4E-3BFBC4732E69}" destId="{93CD0B65-5833-4A28-9833-796CA70E5ABC}" srcOrd="0" destOrd="0" presId="urn:microsoft.com/office/officeart/2005/8/layout/arrow2"/>
    <dgm:cxn modelId="{9C88C5B5-C394-4754-9D72-FE437CE1159A}" type="presOf" srcId="{B27A20A1-BE75-4375-931C-59506C5C1441}" destId="{8BA497CC-BF3B-41C3-95FF-A13DA99D63AB}" srcOrd="0" destOrd="0" presId="urn:microsoft.com/office/officeart/2005/8/layout/arrow2"/>
    <dgm:cxn modelId="{22DEC6BC-F9DD-4B0C-ABB6-25EA2C816D0B}" srcId="{B27A20A1-BE75-4375-931C-59506C5C1441}" destId="{C7E299B2-7DFF-4BF2-A2A1-CBCB6B328911}" srcOrd="0" destOrd="0" parTransId="{4472EB35-704C-4DBE-94CD-08A374648453}" sibTransId="{7E1CC178-1198-4F14-80DE-D83CD0BC09E4}"/>
    <dgm:cxn modelId="{5352E1CE-132F-47EE-A8FF-E167F2D23DB8}" srcId="{B27A20A1-BE75-4375-931C-59506C5C1441}" destId="{23E26D81-C641-436D-8D20-7FECD162ADE6}" srcOrd="1" destOrd="0" parTransId="{C471D088-6EFC-4AA6-9F81-77D626C68DD9}" sibTransId="{5F11369A-AD3E-42F9-B7E6-246278356F7E}"/>
    <dgm:cxn modelId="{ABE912E6-AEFA-4D46-B731-A90EBEBE5BB8}" type="presOf" srcId="{23E26D81-C641-436D-8D20-7FECD162ADE6}" destId="{A0600230-50B4-4BC0-AD4C-9C23FF47297F}" srcOrd="0" destOrd="0" presId="urn:microsoft.com/office/officeart/2005/8/layout/arrow2"/>
    <dgm:cxn modelId="{D6491EE8-6C27-40F8-A116-4F5D2F0ED0F4}" srcId="{B27A20A1-BE75-4375-931C-59506C5C1441}" destId="{6869F113-A95E-4AE9-AEE4-D4C099D68046}" srcOrd="5" destOrd="0" parTransId="{40EE6DE1-6336-4953-9ED8-B568FCB30974}" sibTransId="{7801610E-B97B-4C77-AE6A-25536B2EC15A}"/>
    <dgm:cxn modelId="{81C2E5ED-0AF9-4107-8366-B9B3176959A3}" srcId="{B27A20A1-BE75-4375-931C-59506C5C1441}" destId="{1B39820A-937E-4832-BD4E-3BFBC4732E69}" srcOrd="4" destOrd="0" parTransId="{FDD7D92C-459B-4F33-B10D-AD7DE6E240FC}" sibTransId="{8DA8762A-C821-4FBD-9EDC-D895D5D191E9}"/>
    <dgm:cxn modelId="{657AC4F6-5409-484C-8A6F-13E6AF9AA236}" srcId="{B27A20A1-BE75-4375-931C-59506C5C1441}" destId="{A7CF0F70-D665-4B98-B5E7-52C03183CC8F}" srcOrd="3" destOrd="0" parTransId="{BB45DD11-FA31-49E5-9DD3-29D2FDA1F518}" sibTransId="{A6761ABD-E9B5-486A-8A68-0F39999F6B6A}"/>
    <dgm:cxn modelId="{7AE3B5FB-284E-437F-BCA5-28FC3B99C951}" type="presOf" srcId="{C7E299B2-7DFF-4BF2-A2A1-CBCB6B328911}" destId="{D9132427-7E9D-4FD9-B118-C4942986009A}" srcOrd="0" destOrd="0" presId="urn:microsoft.com/office/officeart/2005/8/layout/arrow2"/>
    <dgm:cxn modelId="{3F94174F-BA5B-47AB-B160-3D2B823E80C2}" type="presParOf" srcId="{8BA497CC-BF3B-41C3-95FF-A13DA99D63AB}" destId="{E4DC12ED-F516-435E-9244-B2BB9BF3F625}" srcOrd="0" destOrd="0" presId="urn:microsoft.com/office/officeart/2005/8/layout/arrow2"/>
    <dgm:cxn modelId="{681E5C69-F688-415F-8D42-802648D9960E}" type="presParOf" srcId="{8BA497CC-BF3B-41C3-95FF-A13DA99D63AB}" destId="{BBE315AB-E692-446E-9E43-F8DBE14D5FAE}" srcOrd="1" destOrd="0" presId="urn:microsoft.com/office/officeart/2005/8/layout/arrow2"/>
    <dgm:cxn modelId="{AD80679C-480A-44B6-81D3-AAB2ED19BA96}" type="presParOf" srcId="{BBE315AB-E692-446E-9E43-F8DBE14D5FAE}" destId="{96FB1866-510C-48F3-A735-063809A319F1}" srcOrd="0" destOrd="0" presId="urn:microsoft.com/office/officeart/2005/8/layout/arrow2"/>
    <dgm:cxn modelId="{1DE670A8-316E-4077-858B-D1CF1E525441}" type="presParOf" srcId="{BBE315AB-E692-446E-9E43-F8DBE14D5FAE}" destId="{D9132427-7E9D-4FD9-B118-C4942986009A}" srcOrd="1" destOrd="0" presId="urn:microsoft.com/office/officeart/2005/8/layout/arrow2"/>
    <dgm:cxn modelId="{439F6FA2-7581-44C4-A738-E729C3121712}" type="presParOf" srcId="{BBE315AB-E692-446E-9E43-F8DBE14D5FAE}" destId="{CADF6E80-CDE0-40F3-B026-3ECAE7E9B61E}" srcOrd="2" destOrd="0" presId="urn:microsoft.com/office/officeart/2005/8/layout/arrow2"/>
    <dgm:cxn modelId="{CFB503A2-0E57-46A2-9435-5831AA25AE2D}" type="presParOf" srcId="{BBE315AB-E692-446E-9E43-F8DBE14D5FAE}" destId="{A0600230-50B4-4BC0-AD4C-9C23FF47297F}" srcOrd="3" destOrd="0" presId="urn:microsoft.com/office/officeart/2005/8/layout/arrow2"/>
    <dgm:cxn modelId="{D81CC101-63FF-450E-BD42-307A104F034B}" type="presParOf" srcId="{BBE315AB-E692-446E-9E43-F8DBE14D5FAE}" destId="{00C247F4-09C7-4C6F-BB02-186598864CEC}" srcOrd="4" destOrd="0" presId="urn:microsoft.com/office/officeart/2005/8/layout/arrow2"/>
    <dgm:cxn modelId="{C4581830-2393-4EC0-9B5E-28FDC7E232D4}" type="presParOf" srcId="{BBE315AB-E692-446E-9E43-F8DBE14D5FAE}" destId="{F68D64CD-F434-442F-A96D-2C4E38C5A670}" srcOrd="5" destOrd="0" presId="urn:microsoft.com/office/officeart/2005/8/layout/arrow2"/>
    <dgm:cxn modelId="{94F84803-D3C4-4ED0-B601-F95EE5B9ED81}" type="presParOf" srcId="{BBE315AB-E692-446E-9E43-F8DBE14D5FAE}" destId="{E33E668F-ACDB-4CFB-8C68-D950C4EE9BBF}" srcOrd="6" destOrd="0" presId="urn:microsoft.com/office/officeart/2005/8/layout/arrow2"/>
    <dgm:cxn modelId="{3C2D9ABA-D53A-4BF2-842F-1D4713CCA077}" type="presParOf" srcId="{BBE315AB-E692-446E-9E43-F8DBE14D5FAE}" destId="{7C9C7393-8054-4EBA-8294-023347138F97}" srcOrd="7" destOrd="0" presId="urn:microsoft.com/office/officeart/2005/8/layout/arrow2"/>
    <dgm:cxn modelId="{7D195425-EA9D-44BC-9297-A8A1B9D22EF3}" type="presParOf" srcId="{BBE315AB-E692-446E-9E43-F8DBE14D5FAE}" destId="{7BCE6350-F2BB-40DF-9AEB-B2CBB1B21792}" srcOrd="8" destOrd="0" presId="urn:microsoft.com/office/officeart/2005/8/layout/arrow2"/>
    <dgm:cxn modelId="{61A731A6-C09A-4349-B43B-D729DCBD03E6}" type="presParOf" srcId="{BBE315AB-E692-446E-9E43-F8DBE14D5FAE}" destId="{93CD0B65-5833-4A28-9833-796CA70E5ABC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27A20A1-BE75-4375-931C-59506C5C1441}" type="doc">
      <dgm:prSet loTypeId="urn:microsoft.com/office/officeart/2005/8/layout/arrow2" loCatId="process" qsTypeId="urn:microsoft.com/office/officeart/2005/8/quickstyle/3d1" qsCatId="3D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C7E299B2-7DFF-4BF2-A2A1-CBCB6B328911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800" b="1" dirty="0">
              <a:solidFill>
                <a:schemeClr val="tx1"/>
              </a:solidFill>
            </a:rPr>
            <a:t>Работа  с родителями</a:t>
          </a:r>
        </a:p>
      </dgm:t>
    </dgm:pt>
    <dgm:pt modelId="{4472EB35-704C-4DBE-94CD-08A374648453}" type="parTrans" cxnId="{22DEC6BC-F9DD-4B0C-ABB6-25EA2C816D0B}">
      <dgm:prSet/>
      <dgm:spPr/>
      <dgm:t>
        <a:bodyPr/>
        <a:lstStyle/>
        <a:p>
          <a:endParaRPr lang="ru-RU"/>
        </a:p>
      </dgm:t>
    </dgm:pt>
    <dgm:pt modelId="{7E1CC178-1198-4F14-80DE-D83CD0BC09E4}" type="sibTrans" cxnId="{22DEC6BC-F9DD-4B0C-ABB6-25EA2C816D0B}">
      <dgm:prSet/>
      <dgm:spPr/>
      <dgm:t>
        <a:bodyPr/>
        <a:lstStyle/>
        <a:p>
          <a:endParaRPr lang="ru-RU"/>
        </a:p>
      </dgm:t>
    </dgm:pt>
    <dgm:pt modelId="{8455EF44-2161-4FFE-9D43-F80D27DCF36C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800" b="1" dirty="0">
              <a:solidFill>
                <a:srgbClr val="C00000"/>
              </a:solidFill>
            </a:rPr>
            <a:t>Олимпиады</a:t>
          </a:r>
        </a:p>
        <a:p>
          <a:pPr>
            <a:spcAft>
              <a:spcPts val="0"/>
            </a:spcAft>
          </a:pPr>
          <a:r>
            <a:rPr lang="ru-RU" sz="1800" b="1" dirty="0">
              <a:solidFill>
                <a:srgbClr val="C00000"/>
              </a:solidFill>
            </a:rPr>
            <a:t>конкурсы</a:t>
          </a:r>
        </a:p>
      </dgm:t>
    </dgm:pt>
    <dgm:pt modelId="{16721659-BEDC-4A73-8A64-73A09D07867C}" type="parTrans" cxnId="{24304151-1AF0-4DF0-BCEA-8F00C83AB999}">
      <dgm:prSet/>
      <dgm:spPr/>
      <dgm:t>
        <a:bodyPr/>
        <a:lstStyle/>
        <a:p>
          <a:endParaRPr lang="ru-RU"/>
        </a:p>
      </dgm:t>
    </dgm:pt>
    <dgm:pt modelId="{BC62023D-8C2A-4292-878C-B30D56E3C0BC}" type="sibTrans" cxnId="{24304151-1AF0-4DF0-BCEA-8F00C83AB999}">
      <dgm:prSet/>
      <dgm:spPr/>
      <dgm:t>
        <a:bodyPr/>
        <a:lstStyle/>
        <a:p>
          <a:endParaRPr lang="ru-RU"/>
        </a:p>
      </dgm:t>
    </dgm:pt>
    <dgm:pt modelId="{A7CF0F70-D665-4B98-B5E7-52C03183CC8F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ru-RU" sz="1800" b="1" dirty="0">
              <a:solidFill>
                <a:schemeClr val="tx1"/>
              </a:solidFill>
            </a:rPr>
            <a:t>Проектная</a:t>
          </a:r>
        </a:p>
        <a:p>
          <a:pPr>
            <a:spcAft>
              <a:spcPts val="0"/>
            </a:spcAft>
          </a:pPr>
          <a:r>
            <a:rPr lang="ru-RU" sz="1800" b="1" dirty="0">
              <a:solidFill>
                <a:schemeClr val="tx1"/>
              </a:solidFill>
            </a:rPr>
            <a:t>деятельность</a:t>
          </a:r>
        </a:p>
      </dgm:t>
    </dgm:pt>
    <dgm:pt modelId="{BB45DD11-FA31-49E5-9DD3-29D2FDA1F518}" type="parTrans" cxnId="{657AC4F6-5409-484C-8A6F-13E6AF9AA236}">
      <dgm:prSet/>
      <dgm:spPr/>
      <dgm:t>
        <a:bodyPr/>
        <a:lstStyle/>
        <a:p>
          <a:endParaRPr lang="ru-RU"/>
        </a:p>
      </dgm:t>
    </dgm:pt>
    <dgm:pt modelId="{A6761ABD-E9B5-486A-8A68-0F39999F6B6A}" type="sibTrans" cxnId="{657AC4F6-5409-484C-8A6F-13E6AF9AA236}">
      <dgm:prSet/>
      <dgm:spPr/>
      <dgm:t>
        <a:bodyPr/>
        <a:lstStyle/>
        <a:p>
          <a:endParaRPr lang="ru-RU"/>
        </a:p>
      </dgm:t>
    </dgm:pt>
    <dgm:pt modelId="{1B39820A-937E-4832-BD4E-3BFBC4732E69}">
      <dgm:prSet custT="1"/>
      <dgm:spPr/>
      <dgm:t>
        <a:bodyPr/>
        <a:lstStyle/>
        <a:p>
          <a:r>
            <a:rPr lang="ru-RU" sz="1800" b="1" dirty="0">
              <a:solidFill>
                <a:schemeClr val="tx1"/>
              </a:solidFill>
            </a:rPr>
            <a:t>Элективный курс </a:t>
          </a:r>
        </a:p>
      </dgm:t>
    </dgm:pt>
    <dgm:pt modelId="{FDD7D92C-459B-4F33-B10D-AD7DE6E240FC}" type="parTrans" cxnId="{81C2E5ED-0AF9-4107-8366-B9B3176959A3}">
      <dgm:prSet/>
      <dgm:spPr/>
      <dgm:t>
        <a:bodyPr/>
        <a:lstStyle/>
        <a:p>
          <a:endParaRPr lang="ru-RU"/>
        </a:p>
      </dgm:t>
    </dgm:pt>
    <dgm:pt modelId="{8DA8762A-C821-4FBD-9EDC-D895D5D191E9}" type="sibTrans" cxnId="{81C2E5ED-0AF9-4107-8366-B9B3176959A3}">
      <dgm:prSet/>
      <dgm:spPr/>
      <dgm:t>
        <a:bodyPr/>
        <a:lstStyle/>
        <a:p>
          <a:endParaRPr lang="ru-RU"/>
        </a:p>
      </dgm:t>
    </dgm:pt>
    <dgm:pt modelId="{6869F113-A95E-4AE9-AEE4-D4C099D68046}">
      <dgm:prSet/>
      <dgm:spPr/>
      <dgm:t>
        <a:bodyPr/>
        <a:lstStyle/>
        <a:p>
          <a:endParaRPr lang="ru-RU" dirty="0"/>
        </a:p>
      </dgm:t>
    </dgm:pt>
    <dgm:pt modelId="{40EE6DE1-6336-4953-9ED8-B568FCB30974}" type="parTrans" cxnId="{D6491EE8-6C27-40F8-A116-4F5D2F0ED0F4}">
      <dgm:prSet/>
      <dgm:spPr/>
      <dgm:t>
        <a:bodyPr/>
        <a:lstStyle/>
        <a:p>
          <a:endParaRPr lang="ru-RU"/>
        </a:p>
      </dgm:t>
    </dgm:pt>
    <dgm:pt modelId="{7801610E-B97B-4C77-AE6A-25536B2EC15A}" type="sibTrans" cxnId="{D6491EE8-6C27-40F8-A116-4F5D2F0ED0F4}">
      <dgm:prSet/>
      <dgm:spPr/>
      <dgm:t>
        <a:bodyPr/>
        <a:lstStyle/>
        <a:p>
          <a:endParaRPr lang="ru-RU"/>
        </a:p>
      </dgm:t>
    </dgm:pt>
    <dgm:pt modelId="{23E26D81-C641-436D-8D20-7FECD162ADE6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800" b="1" dirty="0">
              <a:solidFill>
                <a:schemeClr val="tx1"/>
              </a:solidFill>
            </a:rPr>
            <a:t>Учебное </a:t>
          </a:r>
        </a:p>
        <a:p>
          <a:pPr>
            <a:spcAft>
              <a:spcPts val="0"/>
            </a:spcAft>
          </a:pPr>
          <a:r>
            <a:rPr lang="ru-RU" sz="1800" b="1" dirty="0">
              <a:solidFill>
                <a:schemeClr val="tx1"/>
              </a:solidFill>
            </a:rPr>
            <a:t>занятие</a:t>
          </a:r>
        </a:p>
      </dgm:t>
    </dgm:pt>
    <dgm:pt modelId="{5F11369A-AD3E-42F9-B7E6-246278356F7E}" type="sibTrans" cxnId="{5352E1CE-132F-47EE-A8FF-E167F2D23DB8}">
      <dgm:prSet/>
      <dgm:spPr/>
      <dgm:t>
        <a:bodyPr/>
        <a:lstStyle/>
        <a:p>
          <a:endParaRPr lang="ru-RU"/>
        </a:p>
      </dgm:t>
    </dgm:pt>
    <dgm:pt modelId="{C471D088-6EFC-4AA6-9F81-77D626C68DD9}" type="parTrans" cxnId="{5352E1CE-132F-47EE-A8FF-E167F2D23DB8}">
      <dgm:prSet/>
      <dgm:spPr/>
      <dgm:t>
        <a:bodyPr/>
        <a:lstStyle/>
        <a:p>
          <a:endParaRPr lang="ru-RU"/>
        </a:p>
      </dgm:t>
    </dgm:pt>
    <dgm:pt modelId="{8BA497CC-BF3B-41C3-95FF-A13DA99D63AB}" type="pres">
      <dgm:prSet presAssocID="{B27A20A1-BE75-4375-931C-59506C5C1441}" presName="arrowDiagram" presStyleCnt="0">
        <dgm:presLayoutVars>
          <dgm:chMax val="5"/>
          <dgm:dir/>
          <dgm:resizeHandles val="exact"/>
        </dgm:presLayoutVars>
      </dgm:prSet>
      <dgm:spPr/>
    </dgm:pt>
    <dgm:pt modelId="{E4DC12ED-F516-435E-9244-B2BB9BF3F625}" type="pres">
      <dgm:prSet presAssocID="{B27A20A1-BE75-4375-931C-59506C5C1441}" presName="arrow" presStyleLbl="bgShp" presStyleIdx="0" presStyleCnt="1" custScaleX="98818" custLinFactNeighborX="295" custLinFactNeighborY="-8108"/>
      <dgm:spPr>
        <a:solidFill>
          <a:schemeClr val="accent1"/>
        </a:solidFill>
        <a:ln>
          <a:solidFill>
            <a:schemeClr val="tx2">
              <a:lumMod val="50000"/>
            </a:schemeClr>
          </a:solidFill>
        </a:ln>
      </dgm:spPr>
    </dgm:pt>
    <dgm:pt modelId="{BBE315AB-E692-446E-9E43-F8DBE14D5FAE}" type="pres">
      <dgm:prSet presAssocID="{B27A20A1-BE75-4375-931C-59506C5C1441}" presName="arrowDiagram5" presStyleCnt="0"/>
      <dgm:spPr/>
    </dgm:pt>
    <dgm:pt modelId="{96FB1866-510C-48F3-A735-063809A319F1}" type="pres">
      <dgm:prSet presAssocID="{C7E299B2-7DFF-4BF2-A2A1-CBCB6B328911}" presName="bullet5a" presStyleLbl="node1" presStyleIdx="0" presStyleCnt="5" custLinFactX="61107" custLinFactY="-11125" custLinFactNeighborX="100000" custLinFactNeighborY="-100000"/>
      <dgm:spPr>
        <a:solidFill>
          <a:srgbClr val="002060"/>
        </a:solidFill>
      </dgm:spPr>
    </dgm:pt>
    <dgm:pt modelId="{D9132427-7E9D-4FD9-B118-C4942986009A}" type="pres">
      <dgm:prSet presAssocID="{C7E299B2-7DFF-4BF2-A2A1-CBCB6B328911}" presName="textBox5a" presStyleLbl="revTx" presStyleIdx="0" presStyleCnt="5" custScaleX="143101" custScaleY="68067">
        <dgm:presLayoutVars>
          <dgm:bulletEnabled val="1"/>
        </dgm:presLayoutVars>
      </dgm:prSet>
      <dgm:spPr/>
    </dgm:pt>
    <dgm:pt modelId="{CADF6E80-CDE0-40F3-B026-3ECAE7E9B61E}" type="pres">
      <dgm:prSet presAssocID="{23E26D81-C641-436D-8D20-7FECD162ADE6}" presName="bullet5b" presStyleLbl="node1" presStyleIdx="1" presStyleCnt="5" custLinFactNeighborX="59526" custLinFactNeighborY="-41280"/>
      <dgm:spPr>
        <a:solidFill>
          <a:schemeClr val="tx2">
            <a:lumMod val="75000"/>
          </a:schemeClr>
        </a:solidFill>
      </dgm:spPr>
    </dgm:pt>
    <dgm:pt modelId="{A0600230-50B4-4BC0-AD4C-9C23FF47297F}" type="pres">
      <dgm:prSet presAssocID="{23E26D81-C641-436D-8D20-7FECD162ADE6}" presName="textBox5b" presStyleLbl="revTx" presStyleIdx="1" presStyleCnt="5" custScaleX="119370" custScaleY="82670">
        <dgm:presLayoutVars>
          <dgm:bulletEnabled val="1"/>
        </dgm:presLayoutVars>
      </dgm:prSet>
      <dgm:spPr/>
    </dgm:pt>
    <dgm:pt modelId="{00C247F4-09C7-4C6F-BB02-186598864CEC}" type="pres">
      <dgm:prSet presAssocID="{8455EF44-2161-4FFE-9D43-F80D27DCF36C}" presName="bullet5c" presStyleLbl="node1" presStyleIdx="2" presStyleCnt="5"/>
      <dgm:spPr>
        <a:solidFill>
          <a:srgbClr val="C00000"/>
        </a:solidFill>
      </dgm:spPr>
    </dgm:pt>
    <dgm:pt modelId="{F68D64CD-F434-442F-A96D-2C4E38C5A670}" type="pres">
      <dgm:prSet presAssocID="{8455EF44-2161-4FFE-9D43-F80D27DCF36C}" presName="textBox5c" presStyleLbl="revTx" presStyleIdx="2" presStyleCnt="5" custScaleY="25035" custLinFactNeighborX="4425" custLinFactNeighborY="-28855">
        <dgm:presLayoutVars>
          <dgm:bulletEnabled val="1"/>
        </dgm:presLayoutVars>
      </dgm:prSet>
      <dgm:spPr/>
    </dgm:pt>
    <dgm:pt modelId="{E33E668F-ACDB-4CFB-8C68-D950C4EE9BBF}" type="pres">
      <dgm:prSet presAssocID="{A7CF0F70-D665-4B98-B5E7-52C03183CC8F}" presName="bullet5d" presStyleLbl="node1" presStyleIdx="3" presStyleCnt="5"/>
      <dgm:spPr>
        <a:solidFill>
          <a:srgbClr val="002060"/>
        </a:solidFill>
      </dgm:spPr>
    </dgm:pt>
    <dgm:pt modelId="{7C9C7393-8054-4EBA-8294-023347138F97}" type="pres">
      <dgm:prSet presAssocID="{A7CF0F70-D665-4B98-B5E7-52C03183CC8F}" presName="textBox5d" presStyleLbl="revTx" presStyleIdx="3" presStyleCnt="5" custScaleY="16982" custLinFactNeighborX="4899" custLinFactNeighborY="-34288">
        <dgm:presLayoutVars>
          <dgm:bulletEnabled val="1"/>
        </dgm:presLayoutVars>
      </dgm:prSet>
      <dgm:spPr/>
    </dgm:pt>
    <dgm:pt modelId="{7BCE6350-F2BB-40DF-9AEB-B2CBB1B21792}" type="pres">
      <dgm:prSet presAssocID="{1B39820A-937E-4832-BD4E-3BFBC4732E69}" presName="bullet5e" presStyleLbl="node1" presStyleIdx="4" presStyleCnt="5"/>
      <dgm:spPr>
        <a:solidFill>
          <a:srgbClr val="002060"/>
        </a:solidFill>
      </dgm:spPr>
    </dgm:pt>
    <dgm:pt modelId="{93CD0B65-5833-4A28-9833-796CA70E5ABC}" type="pres">
      <dgm:prSet presAssocID="{1B39820A-937E-4832-BD4E-3BFBC4732E69}" presName="textBox5e" presStyleLbl="revTx" presStyleIdx="4" presStyleCnt="5">
        <dgm:presLayoutVars>
          <dgm:bulletEnabled val="1"/>
        </dgm:presLayoutVars>
      </dgm:prSet>
      <dgm:spPr/>
    </dgm:pt>
  </dgm:ptLst>
  <dgm:cxnLst>
    <dgm:cxn modelId="{6526BB18-BE67-485E-96EF-F88FADD265BF}" type="presOf" srcId="{A7CF0F70-D665-4B98-B5E7-52C03183CC8F}" destId="{7C9C7393-8054-4EBA-8294-023347138F97}" srcOrd="0" destOrd="0" presId="urn:microsoft.com/office/officeart/2005/8/layout/arrow2"/>
    <dgm:cxn modelId="{1DB4B02E-CA41-459D-A919-422DB02B3F84}" type="presOf" srcId="{B27A20A1-BE75-4375-931C-59506C5C1441}" destId="{8BA497CC-BF3B-41C3-95FF-A13DA99D63AB}" srcOrd="0" destOrd="0" presId="urn:microsoft.com/office/officeart/2005/8/layout/arrow2"/>
    <dgm:cxn modelId="{7C83E26F-12FF-4AFD-A720-FDB0B10C29EF}" type="presOf" srcId="{8455EF44-2161-4FFE-9D43-F80D27DCF36C}" destId="{F68D64CD-F434-442F-A96D-2C4E38C5A670}" srcOrd="0" destOrd="0" presId="urn:microsoft.com/office/officeart/2005/8/layout/arrow2"/>
    <dgm:cxn modelId="{24304151-1AF0-4DF0-BCEA-8F00C83AB999}" srcId="{B27A20A1-BE75-4375-931C-59506C5C1441}" destId="{8455EF44-2161-4FFE-9D43-F80D27DCF36C}" srcOrd="2" destOrd="0" parTransId="{16721659-BEDC-4A73-8A64-73A09D07867C}" sibTransId="{BC62023D-8C2A-4292-878C-B30D56E3C0BC}"/>
    <dgm:cxn modelId="{EA3791B1-81EA-468A-8A6C-D112F26837F8}" type="presOf" srcId="{23E26D81-C641-436D-8D20-7FECD162ADE6}" destId="{A0600230-50B4-4BC0-AD4C-9C23FF47297F}" srcOrd="0" destOrd="0" presId="urn:microsoft.com/office/officeart/2005/8/layout/arrow2"/>
    <dgm:cxn modelId="{6F82EFB4-75E7-49E2-B300-C455F198CA0F}" type="presOf" srcId="{C7E299B2-7DFF-4BF2-A2A1-CBCB6B328911}" destId="{D9132427-7E9D-4FD9-B118-C4942986009A}" srcOrd="0" destOrd="0" presId="urn:microsoft.com/office/officeart/2005/8/layout/arrow2"/>
    <dgm:cxn modelId="{238F79B8-2C66-424E-BCB4-938E65D132F3}" type="presOf" srcId="{1B39820A-937E-4832-BD4E-3BFBC4732E69}" destId="{93CD0B65-5833-4A28-9833-796CA70E5ABC}" srcOrd="0" destOrd="0" presId="urn:microsoft.com/office/officeart/2005/8/layout/arrow2"/>
    <dgm:cxn modelId="{22DEC6BC-F9DD-4B0C-ABB6-25EA2C816D0B}" srcId="{B27A20A1-BE75-4375-931C-59506C5C1441}" destId="{C7E299B2-7DFF-4BF2-A2A1-CBCB6B328911}" srcOrd="0" destOrd="0" parTransId="{4472EB35-704C-4DBE-94CD-08A374648453}" sibTransId="{7E1CC178-1198-4F14-80DE-D83CD0BC09E4}"/>
    <dgm:cxn modelId="{5352E1CE-132F-47EE-A8FF-E167F2D23DB8}" srcId="{B27A20A1-BE75-4375-931C-59506C5C1441}" destId="{23E26D81-C641-436D-8D20-7FECD162ADE6}" srcOrd="1" destOrd="0" parTransId="{C471D088-6EFC-4AA6-9F81-77D626C68DD9}" sibTransId="{5F11369A-AD3E-42F9-B7E6-246278356F7E}"/>
    <dgm:cxn modelId="{D6491EE8-6C27-40F8-A116-4F5D2F0ED0F4}" srcId="{B27A20A1-BE75-4375-931C-59506C5C1441}" destId="{6869F113-A95E-4AE9-AEE4-D4C099D68046}" srcOrd="5" destOrd="0" parTransId="{40EE6DE1-6336-4953-9ED8-B568FCB30974}" sibTransId="{7801610E-B97B-4C77-AE6A-25536B2EC15A}"/>
    <dgm:cxn modelId="{81C2E5ED-0AF9-4107-8366-B9B3176959A3}" srcId="{B27A20A1-BE75-4375-931C-59506C5C1441}" destId="{1B39820A-937E-4832-BD4E-3BFBC4732E69}" srcOrd="4" destOrd="0" parTransId="{FDD7D92C-459B-4F33-B10D-AD7DE6E240FC}" sibTransId="{8DA8762A-C821-4FBD-9EDC-D895D5D191E9}"/>
    <dgm:cxn modelId="{657AC4F6-5409-484C-8A6F-13E6AF9AA236}" srcId="{B27A20A1-BE75-4375-931C-59506C5C1441}" destId="{A7CF0F70-D665-4B98-B5E7-52C03183CC8F}" srcOrd="3" destOrd="0" parTransId="{BB45DD11-FA31-49E5-9DD3-29D2FDA1F518}" sibTransId="{A6761ABD-E9B5-486A-8A68-0F39999F6B6A}"/>
    <dgm:cxn modelId="{7428312B-E4C6-4798-A82C-BBA5A1D04B02}" type="presParOf" srcId="{8BA497CC-BF3B-41C3-95FF-A13DA99D63AB}" destId="{E4DC12ED-F516-435E-9244-B2BB9BF3F625}" srcOrd="0" destOrd="0" presId="urn:microsoft.com/office/officeart/2005/8/layout/arrow2"/>
    <dgm:cxn modelId="{2D38F033-CA9F-4CA8-AE31-99D95A6F29F5}" type="presParOf" srcId="{8BA497CC-BF3B-41C3-95FF-A13DA99D63AB}" destId="{BBE315AB-E692-446E-9E43-F8DBE14D5FAE}" srcOrd="1" destOrd="0" presId="urn:microsoft.com/office/officeart/2005/8/layout/arrow2"/>
    <dgm:cxn modelId="{C9D2361A-A533-4A27-8A57-50BBDA3E43B5}" type="presParOf" srcId="{BBE315AB-E692-446E-9E43-F8DBE14D5FAE}" destId="{96FB1866-510C-48F3-A735-063809A319F1}" srcOrd="0" destOrd="0" presId="urn:microsoft.com/office/officeart/2005/8/layout/arrow2"/>
    <dgm:cxn modelId="{7CC8F95F-4D9C-49EE-BFB1-394F3FF404B4}" type="presParOf" srcId="{BBE315AB-E692-446E-9E43-F8DBE14D5FAE}" destId="{D9132427-7E9D-4FD9-B118-C4942986009A}" srcOrd="1" destOrd="0" presId="urn:microsoft.com/office/officeart/2005/8/layout/arrow2"/>
    <dgm:cxn modelId="{20280E7F-AF08-4B01-9639-4B4CE0F370D0}" type="presParOf" srcId="{BBE315AB-E692-446E-9E43-F8DBE14D5FAE}" destId="{CADF6E80-CDE0-40F3-B026-3ECAE7E9B61E}" srcOrd="2" destOrd="0" presId="urn:microsoft.com/office/officeart/2005/8/layout/arrow2"/>
    <dgm:cxn modelId="{B920D0A3-4684-4E68-908C-BA5AD271C810}" type="presParOf" srcId="{BBE315AB-E692-446E-9E43-F8DBE14D5FAE}" destId="{A0600230-50B4-4BC0-AD4C-9C23FF47297F}" srcOrd="3" destOrd="0" presId="urn:microsoft.com/office/officeart/2005/8/layout/arrow2"/>
    <dgm:cxn modelId="{F80ADD1C-84CA-474D-B302-BA21E6B095A2}" type="presParOf" srcId="{BBE315AB-E692-446E-9E43-F8DBE14D5FAE}" destId="{00C247F4-09C7-4C6F-BB02-186598864CEC}" srcOrd="4" destOrd="0" presId="urn:microsoft.com/office/officeart/2005/8/layout/arrow2"/>
    <dgm:cxn modelId="{B1F06FE0-5651-4ADE-A90D-299F770819AC}" type="presParOf" srcId="{BBE315AB-E692-446E-9E43-F8DBE14D5FAE}" destId="{F68D64CD-F434-442F-A96D-2C4E38C5A670}" srcOrd="5" destOrd="0" presId="urn:microsoft.com/office/officeart/2005/8/layout/arrow2"/>
    <dgm:cxn modelId="{71B9E0E3-A95F-459E-BF70-DA12D8329DDB}" type="presParOf" srcId="{BBE315AB-E692-446E-9E43-F8DBE14D5FAE}" destId="{E33E668F-ACDB-4CFB-8C68-D950C4EE9BBF}" srcOrd="6" destOrd="0" presId="urn:microsoft.com/office/officeart/2005/8/layout/arrow2"/>
    <dgm:cxn modelId="{45AC5344-7F54-48F8-8DAC-6837B29FC2F9}" type="presParOf" srcId="{BBE315AB-E692-446E-9E43-F8DBE14D5FAE}" destId="{7C9C7393-8054-4EBA-8294-023347138F97}" srcOrd="7" destOrd="0" presId="urn:microsoft.com/office/officeart/2005/8/layout/arrow2"/>
    <dgm:cxn modelId="{F287D3E1-3699-4445-8E05-00D0E61C06C8}" type="presParOf" srcId="{BBE315AB-E692-446E-9E43-F8DBE14D5FAE}" destId="{7BCE6350-F2BB-40DF-9AEB-B2CBB1B21792}" srcOrd="8" destOrd="0" presId="urn:microsoft.com/office/officeart/2005/8/layout/arrow2"/>
    <dgm:cxn modelId="{2DD65C39-91E0-4E1A-BA5C-F70B5D809A7D}" type="presParOf" srcId="{BBE315AB-E692-446E-9E43-F8DBE14D5FAE}" destId="{93CD0B65-5833-4A28-9833-796CA70E5ABC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3405A57-A91B-45DF-ADC9-9ADB8255BFEC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B026387-09B3-4BD2-81EA-C8A0A622A3B4}">
      <dgm:prSet phldrT="[Текст]"/>
      <dgm:spPr/>
      <dgm:t>
        <a:bodyPr/>
        <a:lstStyle/>
        <a:p>
          <a:pPr algn="ctr"/>
          <a:r>
            <a:rPr lang="ru-RU" b="1" dirty="0"/>
            <a:t>Школьный </a:t>
          </a:r>
        </a:p>
        <a:p>
          <a:pPr algn="ctr"/>
          <a:r>
            <a:rPr lang="ru-RU" b="1" dirty="0"/>
            <a:t>этап</a:t>
          </a:r>
        </a:p>
      </dgm:t>
    </dgm:pt>
    <dgm:pt modelId="{DC126058-FD11-4869-85FE-7305DF3E3587}" type="parTrans" cxnId="{C29CBD44-8675-42D0-AEBD-4A029C918428}">
      <dgm:prSet/>
      <dgm:spPr/>
      <dgm:t>
        <a:bodyPr/>
        <a:lstStyle/>
        <a:p>
          <a:endParaRPr lang="ru-RU"/>
        </a:p>
      </dgm:t>
    </dgm:pt>
    <dgm:pt modelId="{36FC7D9B-3F4F-4721-BCAD-C5B50E04B7DB}" type="sibTrans" cxnId="{C29CBD44-8675-42D0-AEBD-4A029C918428}">
      <dgm:prSet/>
      <dgm:spPr/>
      <dgm:t>
        <a:bodyPr/>
        <a:lstStyle/>
        <a:p>
          <a:endParaRPr lang="ru-RU"/>
        </a:p>
      </dgm:t>
    </dgm:pt>
    <dgm:pt modelId="{5FDAC79E-53B3-4F98-AFAF-DADFDE8C727E}">
      <dgm:prSet phldrT="[Текст]" phldr="1"/>
      <dgm:spPr/>
      <dgm:t>
        <a:bodyPr/>
        <a:lstStyle/>
        <a:p>
          <a:pPr algn="l"/>
          <a:endParaRPr lang="ru-RU" dirty="0"/>
        </a:p>
      </dgm:t>
    </dgm:pt>
    <dgm:pt modelId="{0AA0E3D0-ECA5-4AAF-8493-9C5E382939AA}" type="parTrans" cxnId="{099A1F50-8A0F-4167-9FA5-CDBE830BCA8B}">
      <dgm:prSet/>
      <dgm:spPr/>
      <dgm:t>
        <a:bodyPr/>
        <a:lstStyle/>
        <a:p>
          <a:endParaRPr lang="ru-RU"/>
        </a:p>
      </dgm:t>
    </dgm:pt>
    <dgm:pt modelId="{EB91DF32-A7B8-4790-8D9C-B37574E6AA7C}" type="sibTrans" cxnId="{099A1F50-8A0F-4167-9FA5-CDBE830BCA8B}">
      <dgm:prSet/>
      <dgm:spPr/>
      <dgm:t>
        <a:bodyPr/>
        <a:lstStyle/>
        <a:p>
          <a:endParaRPr lang="ru-RU"/>
        </a:p>
      </dgm:t>
    </dgm:pt>
    <dgm:pt modelId="{55DEDE41-1AD8-4331-AE03-F684324B191A}">
      <dgm:prSet phldrT="[Текст]"/>
      <dgm:spPr/>
      <dgm:t>
        <a:bodyPr/>
        <a:lstStyle/>
        <a:p>
          <a:pPr algn="ctr"/>
          <a:r>
            <a:rPr lang="ru-RU" b="1" dirty="0"/>
            <a:t>Муниципальный </a:t>
          </a:r>
        </a:p>
        <a:p>
          <a:pPr algn="ctr"/>
          <a:r>
            <a:rPr lang="ru-RU" b="1" dirty="0"/>
            <a:t>этап</a:t>
          </a:r>
        </a:p>
      </dgm:t>
    </dgm:pt>
    <dgm:pt modelId="{90A354AC-4752-4C5D-B47D-703EDB317F2A}" type="parTrans" cxnId="{9BECD655-9018-47C0-9D95-44BE3956BCD4}">
      <dgm:prSet/>
      <dgm:spPr/>
      <dgm:t>
        <a:bodyPr/>
        <a:lstStyle/>
        <a:p>
          <a:endParaRPr lang="ru-RU"/>
        </a:p>
      </dgm:t>
    </dgm:pt>
    <dgm:pt modelId="{FA1F02BC-BFF4-432D-9B6E-5047A6E61099}" type="sibTrans" cxnId="{9BECD655-9018-47C0-9D95-44BE3956BCD4}">
      <dgm:prSet/>
      <dgm:spPr/>
      <dgm:t>
        <a:bodyPr/>
        <a:lstStyle/>
        <a:p>
          <a:endParaRPr lang="ru-RU"/>
        </a:p>
      </dgm:t>
    </dgm:pt>
    <dgm:pt modelId="{940276A2-A638-4A62-A7F7-9AA840F61F44}">
      <dgm:prSet phldrT="[Текст]" phldr="1"/>
      <dgm:spPr/>
      <dgm:t>
        <a:bodyPr/>
        <a:lstStyle/>
        <a:p>
          <a:pPr algn="l"/>
          <a:endParaRPr lang="ru-RU"/>
        </a:p>
      </dgm:t>
    </dgm:pt>
    <dgm:pt modelId="{789F2940-73E8-447A-93E3-8E939EB69474}" type="parTrans" cxnId="{7FD06FB7-7CC5-4314-A4A4-5E5E51FCE64F}">
      <dgm:prSet/>
      <dgm:spPr/>
      <dgm:t>
        <a:bodyPr/>
        <a:lstStyle/>
        <a:p>
          <a:endParaRPr lang="ru-RU"/>
        </a:p>
      </dgm:t>
    </dgm:pt>
    <dgm:pt modelId="{FD087FFC-44B1-440E-86E6-D8AAB9C68F3C}" type="sibTrans" cxnId="{7FD06FB7-7CC5-4314-A4A4-5E5E51FCE64F}">
      <dgm:prSet/>
      <dgm:spPr/>
      <dgm:t>
        <a:bodyPr/>
        <a:lstStyle/>
        <a:p>
          <a:endParaRPr lang="ru-RU"/>
        </a:p>
      </dgm:t>
    </dgm:pt>
    <dgm:pt modelId="{5B72247F-E315-43D6-AB1C-9ED02FCA9FB6}">
      <dgm:prSet phldrT="[Текст]"/>
      <dgm:spPr/>
      <dgm:t>
        <a:bodyPr/>
        <a:lstStyle/>
        <a:p>
          <a:pPr algn="l"/>
          <a:r>
            <a:rPr lang="ru-RU" dirty="0"/>
            <a:t>2021-2022 </a:t>
          </a:r>
          <a:r>
            <a:rPr lang="ru-RU" dirty="0" err="1"/>
            <a:t>уч.год</a:t>
          </a:r>
          <a:endParaRPr lang="ru-RU" dirty="0"/>
        </a:p>
      </dgm:t>
    </dgm:pt>
    <dgm:pt modelId="{A3E38ADE-CD15-4019-8EE9-0A925F8ABA56}" type="parTrans" cxnId="{44BA1197-23AD-42A7-AEB7-45D821F640AF}">
      <dgm:prSet/>
      <dgm:spPr/>
      <dgm:t>
        <a:bodyPr/>
        <a:lstStyle/>
        <a:p>
          <a:endParaRPr lang="ru-RU"/>
        </a:p>
      </dgm:t>
    </dgm:pt>
    <dgm:pt modelId="{9B405447-5572-4AD4-8CC4-39E615C84666}" type="sibTrans" cxnId="{44BA1197-23AD-42A7-AEB7-45D821F640AF}">
      <dgm:prSet/>
      <dgm:spPr/>
      <dgm:t>
        <a:bodyPr/>
        <a:lstStyle/>
        <a:p>
          <a:endParaRPr lang="ru-RU"/>
        </a:p>
      </dgm:t>
    </dgm:pt>
    <dgm:pt modelId="{3A79E581-7B45-466C-A5C9-066169B19DDD}">
      <dgm:prSet phldrT="[Текст]"/>
      <dgm:spPr/>
      <dgm:t>
        <a:bodyPr/>
        <a:lstStyle/>
        <a:p>
          <a:pPr algn="ctr"/>
          <a:r>
            <a:rPr lang="ru-RU" b="1" dirty="0"/>
            <a:t>Региональный </a:t>
          </a:r>
        </a:p>
        <a:p>
          <a:pPr algn="ctr"/>
          <a:r>
            <a:rPr lang="ru-RU" b="1" dirty="0"/>
            <a:t>этап</a:t>
          </a:r>
        </a:p>
      </dgm:t>
    </dgm:pt>
    <dgm:pt modelId="{E8117099-070E-4A6A-AC0F-B0E0D1026FDF}" type="parTrans" cxnId="{0C3DBE82-6FED-468D-969F-961B49AF1BA5}">
      <dgm:prSet/>
      <dgm:spPr/>
      <dgm:t>
        <a:bodyPr/>
        <a:lstStyle/>
        <a:p>
          <a:endParaRPr lang="ru-RU"/>
        </a:p>
      </dgm:t>
    </dgm:pt>
    <dgm:pt modelId="{D6CE8810-7C27-41AC-B1C7-1B552D903605}" type="sibTrans" cxnId="{0C3DBE82-6FED-468D-969F-961B49AF1BA5}">
      <dgm:prSet/>
      <dgm:spPr/>
      <dgm:t>
        <a:bodyPr/>
        <a:lstStyle/>
        <a:p>
          <a:endParaRPr lang="ru-RU"/>
        </a:p>
      </dgm:t>
    </dgm:pt>
    <dgm:pt modelId="{9CD71710-1CE9-44D3-91A0-E1EF10440F56}">
      <dgm:prSet phldrT="[Текст]" phldr="1"/>
      <dgm:spPr/>
      <dgm:t>
        <a:bodyPr/>
        <a:lstStyle/>
        <a:p>
          <a:pPr algn="l"/>
          <a:endParaRPr lang="ru-RU"/>
        </a:p>
      </dgm:t>
    </dgm:pt>
    <dgm:pt modelId="{4E7A9D36-DA13-4DBF-9F32-ECE2EAC63B5F}" type="parTrans" cxnId="{542CB999-5A9B-40FB-8318-C9BDAD67699D}">
      <dgm:prSet/>
      <dgm:spPr/>
      <dgm:t>
        <a:bodyPr/>
        <a:lstStyle/>
        <a:p>
          <a:endParaRPr lang="ru-RU"/>
        </a:p>
      </dgm:t>
    </dgm:pt>
    <dgm:pt modelId="{8193C941-9C38-45B7-BBC7-BF8FE030257C}" type="sibTrans" cxnId="{542CB999-5A9B-40FB-8318-C9BDAD67699D}">
      <dgm:prSet/>
      <dgm:spPr/>
      <dgm:t>
        <a:bodyPr/>
        <a:lstStyle/>
        <a:p>
          <a:endParaRPr lang="ru-RU"/>
        </a:p>
      </dgm:t>
    </dgm:pt>
    <dgm:pt modelId="{B9BEB547-B5A0-49F4-93E1-B5D84846DD20}">
      <dgm:prSet phldrT="[Текст]" phldr="1"/>
      <dgm:spPr/>
      <dgm:t>
        <a:bodyPr/>
        <a:lstStyle/>
        <a:p>
          <a:pPr algn="l"/>
          <a:endParaRPr lang="ru-RU"/>
        </a:p>
      </dgm:t>
    </dgm:pt>
    <dgm:pt modelId="{0410B0C5-B062-48A1-8846-B932F3A9E216}" type="parTrans" cxnId="{ABB98C19-76C2-44B7-9C33-D67A1B71C0E9}">
      <dgm:prSet/>
      <dgm:spPr/>
      <dgm:t>
        <a:bodyPr/>
        <a:lstStyle/>
        <a:p>
          <a:endParaRPr lang="ru-RU"/>
        </a:p>
      </dgm:t>
    </dgm:pt>
    <dgm:pt modelId="{83C2B047-10C2-4BDB-982F-413CFF3E24B9}" type="sibTrans" cxnId="{ABB98C19-76C2-44B7-9C33-D67A1B71C0E9}">
      <dgm:prSet/>
      <dgm:spPr/>
      <dgm:t>
        <a:bodyPr/>
        <a:lstStyle/>
        <a:p>
          <a:endParaRPr lang="ru-RU"/>
        </a:p>
      </dgm:t>
    </dgm:pt>
    <dgm:pt modelId="{0748EE93-AF33-4036-BCBF-CB6999542EB7}">
      <dgm:prSet phldrT="[Текст]"/>
      <dgm:spPr/>
      <dgm:t>
        <a:bodyPr/>
        <a:lstStyle/>
        <a:p>
          <a:pPr algn="l"/>
          <a:r>
            <a:rPr lang="ru-RU" dirty="0"/>
            <a:t>2022-2023 </a:t>
          </a:r>
          <a:r>
            <a:rPr lang="ru-RU" dirty="0" err="1"/>
            <a:t>уч.год</a:t>
          </a:r>
          <a:endParaRPr lang="ru-RU" dirty="0"/>
        </a:p>
      </dgm:t>
    </dgm:pt>
    <dgm:pt modelId="{996D00A7-64C4-4F86-AE9E-15A678CC1E1A}" type="sibTrans" cxnId="{ABF3DCE7-4F4A-404E-AFB9-BC6FCEDCF594}">
      <dgm:prSet/>
      <dgm:spPr/>
      <dgm:t>
        <a:bodyPr/>
        <a:lstStyle/>
        <a:p>
          <a:endParaRPr lang="ru-RU"/>
        </a:p>
      </dgm:t>
    </dgm:pt>
    <dgm:pt modelId="{A98CB38A-DF7D-4D30-B353-0122B7F87310}" type="parTrans" cxnId="{ABF3DCE7-4F4A-404E-AFB9-BC6FCEDCF594}">
      <dgm:prSet/>
      <dgm:spPr/>
      <dgm:t>
        <a:bodyPr/>
        <a:lstStyle/>
        <a:p>
          <a:endParaRPr lang="ru-RU"/>
        </a:p>
      </dgm:t>
    </dgm:pt>
    <dgm:pt modelId="{53AD4320-722B-4554-BE4D-C6CB6F2CD397}">
      <dgm:prSet phldrT="[Текст]"/>
      <dgm:spPr/>
      <dgm:t>
        <a:bodyPr/>
        <a:lstStyle/>
        <a:p>
          <a:pPr algn="l"/>
          <a:r>
            <a:rPr lang="ru-RU" dirty="0"/>
            <a:t>2022-2023 </a:t>
          </a:r>
          <a:r>
            <a:rPr lang="ru-RU" dirty="0" err="1"/>
            <a:t>уч.год</a:t>
          </a:r>
          <a:endParaRPr lang="ru-RU" dirty="0"/>
        </a:p>
      </dgm:t>
    </dgm:pt>
    <dgm:pt modelId="{8623F066-9AFD-4992-B931-BE904C74D546}" type="parTrans" cxnId="{57173B93-F986-44B9-8242-BEFCD12EACAD}">
      <dgm:prSet/>
      <dgm:spPr/>
      <dgm:t>
        <a:bodyPr/>
        <a:lstStyle/>
        <a:p>
          <a:endParaRPr lang="ru-RU"/>
        </a:p>
      </dgm:t>
    </dgm:pt>
    <dgm:pt modelId="{554D5DCC-E6DE-4E54-8DC8-BC8BCB963F4D}" type="sibTrans" cxnId="{57173B93-F986-44B9-8242-BEFCD12EACAD}">
      <dgm:prSet/>
      <dgm:spPr/>
      <dgm:t>
        <a:bodyPr/>
        <a:lstStyle/>
        <a:p>
          <a:endParaRPr lang="ru-RU"/>
        </a:p>
      </dgm:t>
    </dgm:pt>
    <dgm:pt modelId="{C5346454-04B8-4712-A085-0570710CC0B2}" type="pres">
      <dgm:prSet presAssocID="{E3405A57-A91B-45DF-ADC9-9ADB8255BFEC}" presName="Name0" presStyleCnt="0">
        <dgm:presLayoutVars>
          <dgm:dir/>
          <dgm:resizeHandles val="exact"/>
        </dgm:presLayoutVars>
      </dgm:prSet>
      <dgm:spPr/>
    </dgm:pt>
    <dgm:pt modelId="{78D50232-D3CF-4F7B-A798-6D44606BF89E}" type="pres">
      <dgm:prSet presAssocID="{8B026387-09B3-4BD2-81EA-C8A0A622A3B4}" presName="node" presStyleLbl="node1" presStyleIdx="0" presStyleCnt="3" custLinFactX="-1155" custLinFactNeighborX="-100000" custLinFactNeighborY="13086">
        <dgm:presLayoutVars>
          <dgm:bulletEnabled val="1"/>
        </dgm:presLayoutVars>
      </dgm:prSet>
      <dgm:spPr/>
    </dgm:pt>
    <dgm:pt modelId="{E2294BFB-8DCA-4C4B-A036-FA09A29188C5}" type="pres">
      <dgm:prSet presAssocID="{36FC7D9B-3F4F-4721-BCAD-C5B50E04B7DB}" presName="sibTrans" presStyleCnt="0"/>
      <dgm:spPr/>
    </dgm:pt>
    <dgm:pt modelId="{C070F705-1703-43A5-8DFC-CCBDFEB0D777}" type="pres">
      <dgm:prSet presAssocID="{55DEDE41-1AD8-4331-AE03-F684324B191A}" presName="node" presStyleLbl="node1" presStyleIdx="1" presStyleCnt="3">
        <dgm:presLayoutVars>
          <dgm:bulletEnabled val="1"/>
        </dgm:presLayoutVars>
      </dgm:prSet>
      <dgm:spPr/>
    </dgm:pt>
    <dgm:pt modelId="{5E15C2E8-B984-498D-B9FB-944D62C31BCF}" type="pres">
      <dgm:prSet presAssocID="{FA1F02BC-BFF4-432D-9B6E-5047A6E61099}" presName="sibTrans" presStyleCnt="0"/>
      <dgm:spPr/>
    </dgm:pt>
    <dgm:pt modelId="{0263E1CF-15B2-425B-BBB8-FB9CFFD487EC}" type="pres">
      <dgm:prSet presAssocID="{3A79E581-7B45-466C-A5C9-066169B19DDD}" presName="node" presStyleLbl="node1" presStyleIdx="2" presStyleCnt="3">
        <dgm:presLayoutVars>
          <dgm:bulletEnabled val="1"/>
        </dgm:presLayoutVars>
      </dgm:prSet>
      <dgm:spPr/>
    </dgm:pt>
  </dgm:ptLst>
  <dgm:cxnLst>
    <dgm:cxn modelId="{B0197C04-9C90-4A9A-8136-4F6422D679F0}" type="presOf" srcId="{53AD4320-722B-4554-BE4D-C6CB6F2CD397}" destId="{C070F705-1703-43A5-8DFC-CCBDFEB0D777}" srcOrd="0" destOrd="3" presId="urn:microsoft.com/office/officeart/2005/8/layout/hList6"/>
    <dgm:cxn modelId="{EAC7B905-B056-40E7-B750-6975C37DC011}" type="presOf" srcId="{8B026387-09B3-4BD2-81EA-C8A0A622A3B4}" destId="{78D50232-D3CF-4F7B-A798-6D44606BF89E}" srcOrd="0" destOrd="0" presId="urn:microsoft.com/office/officeart/2005/8/layout/hList6"/>
    <dgm:cxn modelId="{2CA53319-8DFB-4DB9-885D-6206E7BC65AD}" type="presOf" srcId="{5B72247F-E315-43D6-AB1C-9ED02FCA9FB6}" destId="{C070F705-1703-43A5-8DFC-CCBDFEB0D777}" srcOrd="0" destOrd="2" presId="urn:microsoft.com/office/officeart/2005/8/layout/hList6"/>
    <dgm:cxn modelId="{ABB98C19-76C2-44B7-9C33-D67A1B71C0E9}" srcId="{3A79E581-7B45-466C-A5C9-066169B19DDD}" destId="{B9BEB547-B5A0-49F4-93E1-B5D84846DD20}" srcOrd="1" destOrd="0" parTransId="{0410B0C5-B062-48A1-8846-B932F3A9E216}" sibTransId="{83C2B047-10C2-4BDB-982F-413CFF3E24B9}"/>
    <dgm:cxn modelId="{F3E3CC39-852B-458F-9A38-62B5D3599A70}" type="presOf" srcId="{3A79E581-7B45-466C-A5C9-066169B19DDD}" destId="{0263E1CF-15B2-425B-BBB8-FB9CFFD487EC}" srcOrd="0" destOrd="0" presId="urn:microsoft.com/office/officeart/2005/8/layout/hList6"/>
    <dgm:cxn modelId="{C29CBD44-8675-42D0-AEBD-4A029C918428}" srcId="{E3405A57-A91B-45DF-ADC9-9ADB8255BFEC}" destId="{8B026387-09B3-4BD2-81EA-C8A0A622A3B4}" srcOrd="0" destOrd="0" parTransId="{DC126058-FD11-4869-85FE-7305DF3E3587}" sibTransId="{36FC7D9B-3F4F-4721-BCAD-C5B50E04B7DB}"/>
    <dgm:cxn modelId="{7BE4C46F-C509-4B87-877D-5B21BB30C9BC}" type="presOf" srcId="{E3405A57-A91B-45DF-ADC9-9ADB8255BFEC}" destId="{C5346454-04B8-4712-A085-0570710CC0B2}" srcOrd="0" destOrd="0" presId="urn:microsoft.com/office/officeart/2005/8/layout/hList6"/>
    <dgm:cxn modelId="{099A1F50-8A0F-4167-9FA5-CDBE830BCA8B}" srcId="{8B026387-09B3-4BD2-81EA-C8A0A622A3B4}" destId="{5FDAC79E-53B3-4F98-AFAF-DADFDE8C727E}" srcOrd="0" destOrd="0" parTransId="{0AA0E3D0-ECA5-4AAF-8493-9C5E382939AA}" sibTransId="{EB91DF32-A7B8-4790-8D9C-B37574E6AA7C}"/>
    <dgm:cxn modelId="{0F46AE50-EA1A-4C9F-9EB3-11945157A2EF}" type="presOf" srcId="{9CD71710-1CE9-44D3-91A0-E1EF10440F56}" destId="{0263E1CF-15B2-425B-BBB8-FB9CFFD487EC}" srcOrd="0" destOrd="1" presId="urn:microsoft.com/office/officeart/2005/8/layout/hList6"/>
    <dgm:cxn modelId="{9BECD655-9018-47C0-9D95-44BE3956BCD4}" srcId="{E3405A57-A91B-45DF-ADC9-9ADB8255BFEC}" destId="{55DEDE41-1AD8-4331-AE03-F684324B191A}" srcOrd="1" destOrd="0" parTransId="{90A354AC-4752-4C5D-B47D-703EDB317F2A}" sibTransId="{FA1F02BC-BFF4-432D-9B6E-5047A6E61099}"/>
    <dgm:cxn modelId="{23D15B58-E911-4454-9B7D-5E0ADE3FCB00}" type="presOf" srcId="{B9BEB547-B5A0-49F4-93E1-B5D84846DD20}" destId="{0263E1CF-15B2-425B-BBB8-FB9CFFD487EC}" srcOrd="0" destOrd="2" presId="urn:microsoft.com/office/officeart/2005/8/layout/hList6"/>
    <dgm:cxn modelId="{0C3DBE82-6FED-468D-969F-961B49AF1BA5}" srcId="{E3405A57-A91B-45DF-ADC9-9ADB8255BFEC}" destId="{3A79E581-7B45-466C-A5C9-066169B19DDD}" srcOrd="2" destOrd="0" parTransId="{E8117099-070E-4A6A-AC0F-B0E0D1026FDF}" sibTransId="{D6CE8810-7C27-41AC-B1C7-1B552D903605}"/>
    <dgm:cxn modelId="{57173B93-F986-44B9-8242-BEFCD12EACAD}" srcId="{55DEDE41-1AD8-4331-AE03-F684324B191A}" destId="{53AD4320-722B-4554-BE4D-C6CB6F2CD397}" srcOrd="2" destOrd="0" parTransId="{8623F066-9AFD-4992-B931-BE904C74D546}" sibTransId="{554D5DCC-E6DE-4E54-8DC8-BC8BCB963F4D}"/>
    <dgm:cxn modelId="{44BA1197-23AD-42A7-AEB7-45D821F640AF}" srcId="{55DEDE41-1AD8-4331-AE03-F684324B191A}" destId="{5B72247F-E315-43D6-AB1C-9ED02FCA9FB6}" srcOrd="1" destOrd="0" parTransId="{A3E38ADE-CD15-4019-8EE9-0A925F8ABA56}" sibTransId="{9B405447-5572-4AD4-8CC4-39E615C84666}"/>
    <dgm:cxn modelId="{542CB999-5A9B-40FB-8318-C9BDAD67699D}" srcId="{3A79E581-7B45-466C-A5C9-066169B19DDD}" destId="{9CD71710-1CE9-44D3-91A0-E1EF10440F56}" srcOrd="0" destOrd="0" parTransId="{4E7A9D36-DA13-4DBF-9F32-ECE2EAC63B5F}" sibTransId="{8193C941-9C38-45B7-BBC7-BF8FE030257C}"/>
    <dgm:cxn modelId="{D4DBB3A5-4544-4703-84E1-5A9C07957B2F}" type="presOf" srcId="{5FDAC79E-53B3-4F98-AFAF-DADFDE8C727E}" destId="{78D50232-D3CF-4F7B-A798-6D44606BF89E}" srcOrd="0" destOrd="1" presId="urn:microsoft.com/office/officeart/2005/8/layout/hList6"/>
    <dgm:cxn modelId="{5C9BC1B0-A91E-4D46-B382-A5368EDA0C4E}" type="presOf" srcId="{55DEDE41-1AD8-4331-AE03-F684324B191A}" destId="{C070F705-1703-43A5-8DFC-CCBDFEB0D777}" srcOrd="0" destOrd="0" presId="urn:microsoft.com/office/officeart/2005/8/layout/hList6"/>
    <dgm:cxn modelId="{7FD06FB7-7CC5-4314-A4A4-5E5E51FCE64F}" srcId="{55DEDE41-1AD8-4331-AE03-F684324B191A}" destId="{940276A2-A638-4A62-A7F7-9AA840F61F44}" srcOrd="0" destOrd="0" parTransId="{789F2940-73E8-447A-93E3-8E939EB69474}" sibTransId="{FD087FFC-44B1-440E-86E6-D8AAB9C68F3C}"/>
    <dgm:cxn modelId="{8ECA56E5-66D3-4EA7-BBDB-5E3804055C0D}" type="presOf" srcId="{0748EE93-AF33-4036-BCBF-CB6999542EB7}" destId="{78D50232-D3CF-4F7B-A798-6D44606BF89E}" srcOrd="0" destOrd="2" presId="urn:microsoft.com/office/officeart/2005/8/layout/hList6"/>
    <dgm:cxn modelId="{ABF3DCE7-4F4A-404E-AFB9-BC6FCEDCF594}" srcId="{8B026387-09B3-4BD2-81EA-C8A0A622A3B4}" destId="{0748EE93-AF33-4036-BCBF-CB6999542EB7}" srcOrd="1" destOrd="0" parTransId="{A98CB38A-DF7D-4D30-B353-0122B7F87310}" sibTransId="{996D00A7-64C4-4F86-AE9E-15A678CC1E1A}"/>
    <dgm:cxn modelId="{672BAEEF-FD0F-4BEE-919F-2A0072A16E67}" type="presOf" srcId="{940276A2-A638-4A62-A7F7-9AA840F61F44}" destId="{C070F705-1703-43A5-8DFC-CCBDFEB0D777}" srcOrd="0" destOrd="1" presId="urn:microsoft.com/office/officeart/2005/8/layout/hList6"/>
    <dgm:cxn modelId="{333A604E-F446-418C-972E-154C9B2A0162}" type="presParOf" srcId="{C5346454-04B8-4712-A085-0570710CC0B2}" destId="{78D50232-D3CF-4F7B-A798-6D44606BF89E}" srcOrd="0" destOrd="0" presId="urn:microsoft.com/office/officeart/2005/8/layout/hList6"/>
    <dgm:cxn modelId="{094CBF0A-927B-483B-99A4-06CC6F413ACD}" type="presParOf" srcId="{C5346454-04B8-4712-A085-0570710CC0B2}" destId="{E2294BFB-8DCA-4C4B-A036-FA09A29188C5}" srcOrd="1" destOrd="0" presId="urn:microsoft.com/office/officeart/2005/8/layout/hList6"/>
    <dgm:cxn modelId="{AEC7154A-0F25-4086-A03D-CC8D06ED69D0}" type="presParOf" srcId="{C5346454-04B8-4712-A085-0570710CC0B2}" destId="{C070F705-1703-43A5-8DFC-CCBDFEB0D777}" srcOrd="2" destOrd="0" presId="urn:microsoft.com/office/officeart/2005/8/layout/hList6"/>
    <dgm:cxn modelId="{177F78B0-0D49-44BF-A222-961D198CB7ED}" type="presParOf" srcId="{C5346454-04B8-4712-A085-0570710CC0B2}" destId="{5E15C2E8-B984-498D-B9FB-944D62C31BCF}" srcOrd="3" destOrd="0" presId="urn:microsoft.com/office/officeart/2005/8/layout/hList6"/>
    <dgm:cxn modelId="{EE5613FF-FA56-40EF-9DFF-B60CCCA1A0BC}" type="presParOf" srcId="{C5346454-04B8-4712-A085-0570710CC0B2}" destId="{0263E1CF-15B2-425B-BBB8-FB9CFFD487EC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27A20A1-BE75-4375-931C-59506C5C1441}" type="doc">
      <dgm:prSet loTypeId="urn:microsoft.com/office/officeart/2005/8/layout/arrow2" loCatId="process" qsTypeId="urn:microsoft.com/office/officeart/2005/8/quickstyle/3d1" qsCatId="3D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C7E299B2-7DFF-4BF2-A2A1-CBCB6B328911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800" b="1" dirty="0">
              <a:solidFill>
                <a:schemeClr val="tx1"/>
              </a:solidFill>
            </a:rPr>
            <a:t>Работа  с родителями</a:t>
          </a:r>
        </a:p>
      </dgm:t>
    </dgm:pt>
    <dgm:pt modelId="{4472EB35-704C-4DBE-94CD-08A374648453}" type="parTrans" cxnId="{22DEC6BC-F9DD-4B0C-ABB6-25EA2C816D0B}">
      <dgm:prSet/>
      <dgm:spPr/>
      <dgm:t>
        <a:bodyPr/>
        <a:lstStyle/>
        <a:p>
          <a:endParaRPr lang="ru-RU"/>
        </a:p>
      </dgm:t>
    </dgm:pt>
    <dgm:pt modelId="{7E1CC178-1198-4F14-80DE-D83CD0BC09E4}" type="sibTrans" cxnId="{22DEC6BC-F9DD-4B0C-ABB6-25EA2C816D0B}">
      <dgm:prSet/>
      <dgm:spPr/>
      <dgm:t>
        <a:bodyPr/>
        <a:lstStyle/>
        <a:p>
          <a:endParaRPr lang="ru-RU"/>
        </a:p>
      </dgm:t>
    </dgm:pt>
    <dgm:pt modelId="{8455EF44-2161-4FFE-9D43-F80D27DCF36C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800" b="1" dirty="0">
              <a:solidFill>
                <a:schemeClr val="tx1"/>
              </a:solidFill>
            </a:rPr>
            <a:t>Олимпиады</a:t>
          </a:r>
        </a:p>
        <a:p>
          <a:pPr>
            <a:spcAft>
              <a:spcPts val="0"/>
            </a:spcAft>
          </a:pPr>
          <a:r>
            <a:rPr lang="ru-RU" sz="1800" b="1" dirty="0">
              <a:solidFill>
                <a:schemeClr val="tx1"/>
              </a:solidFill>
            </a:rPr>
            <a:t>конкурсы</a:t>
          </a:r>
        </a:p>
      </dgm:t>
    </dgm:pt>
    <dgm:pt modelId="{16721659-BEDC-4A73-8A64-73A09D07867C}" type="parTrans" cxnId="{24304151-1AF0-4DF0-BCEA-8F00C83AB999}">
      <dgm:prSet/>
      <dgm:spPr/>
      <dgm:t>
        <a:bodyPr/>
        <a:lstStyle/>
        <a:p>
          <a:endParaRPr lang="ru-RU"/>
        </a:p>
      </dgm:t>
    </dgm:pt>
    <dgm:pt modelId="{BC62023D-8C2A-4292-878C-B30D56E3C0BC}" type="sibTrans" cxnId="{24304151-1AF0-4DF0-BCEA-8F00C83AB999}">
      <dgm:prSet/>
      <dgm:spPr/>
      <dgm:t>
        <a:bodyPr/>
        <a:lstStyle/>
        <a:p>
          <a:endParaRPr lang="ru-RU"/>
        </a:p>
      </dgm:t>
    </dgm:pt>
    <dgm:pt modelId="{A7CF0F70-D665-4B98-B5E7-52C03183CC8F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ru-RU" sz="1800" b="1" dirty="0">
              <a:solidFill>
                <a:srgbClr val="C00000"/>
              </a:solidFill>
            </a:rPr>
            <a:t>Проектная</a:t>
          </a:r>
        </a:p>
        <a:p>
          <a:pPr>
            <a:spcAft>
              <a:spcPts val="0"/>
            </a:spcAft>
          </a:pPr>
          <a:r>
            <a:rPr lang="ru-RU" sz="1800" b="1" dirty="0">
              <a:solidFill>
                <a:srgbClr val="C00000"/>
              </a:solidFill>
            </a:rPr>
            <a:t>деятельность</a:t>
          </a:r>
        </a:p>
      </dgm:t>
    </dgm:pt>
    <dgm:pt modelId="{BB45DD11-FA31-49E5-9DD3-29D2FDA1F518}" type="parTrans" cxnId="{657AC4F6-5409-484C-8A6F-13E6AF9AA236}">
      <dgm:prSet/>
      <dgm:spPr/>
      <dgm:t>
        <a:bodyPr/>
        <a:lstStyle/>
        <a:p>
          <a:endParaRPr lang="ru-RU"/>
        </a:p>
      </dgm:t>
    </dgm:pt>
    <dgm:pt modelId="{A6761ABD-E9B5-486A-8A68-0F39999F6B6A}" type="sibTrans" cxnId="{657AC4F6-5409-484C-8A6F-13E6AF9AA236}">
      <dgm:prSet/>
      <dgm:spPr/>
      <dgm:t>
        <a:bodyPr/>
        <a:lstStyle/>
        <a:p>
          <a:endParaRPr lang="ru-RU"/>
        </a:p>
      </dgm:t>
    </dgm:pt>
    <dgm:pt modelId="{1B39820A-937E-4832-BD4E-3BFBC4732E69}">
      <dgm:prSet custT="1"/>
      <dgm:spPr/>
      <dgm:t>
        <a:bodyPr/>
        <a:lstStyle/>
        <a:p>
          <a:r>
            <a:rPr lang="ru-RU" sz="1800" b="1" dirty="0">
              <a:solidFill>
                <a:schemeClr val="tx1"/>
              </a:solidFill>
            </a:rPr>
            <a:t>Элективный курс </a:t>
          </a:r>
        </a:p>
      </dgm:t>
    </dgm:pt>
    <dgm:pt modelId="{FDD7D92C-459B-4F33-B10D-AD7DE6E240FC}" type="parTrans" cxnId="{81C2E5ED-0AF9-4107-8366-B9B3176959A3}">
      <dgm:prSet/>
      <dgm:spPr/>
      <dgm:t>
        <a:bodyPr/>
        <a:lstStyle/>
        <a:p>
          <a:endParaRPr lang="ru-RU"/>
        </a:p>
      </dgm:t>
    </dgm:pt>
    <dgm:pt modelId="{8DA8762A-C821-4FBD-9EDC-D895D5D191E9}" type="sibTrans" cxnId="{81C2E5ED-0AF9-4107-8366-B9B3176959A3}">
      <dgm:prSet/>
      <dgm:spPr/>
      <dgm:t>
        <a:bodyPr/>
        <a:lstStyle/>
        <a:p>
          <a:endParaRPr lang="ru-RU"/>
        </a:p>
      </dgm:t>
    </dgm:pt>
    <dgm:pt modelId="{6869F113-A95E-4AE9-AEE4-D4C099D68046}">
      <dgm:prSet/>
      <dgm:spPr/>
      <dgm:t>
        <a:bodyPr/>
        <a:lstStyle/>
        <a:p>
          <a:endParaRPr lang="ru-RU" dirty="0"/>
        </a:p>
      </dgm:t>
    </dgm:pt>
    <dgm:pt modelId="{40EE6DE1-6336-4953-9ED8-B568FCB30974}" type="parTrans" cxnId="{D6491EE8-6C27-40F8-A116-4F5D2F0ED0F4}">
      <dgm:prSet/>
      <dgm:spPr/>
      <dgm:t>
        <a:bodyPr/>
        <a:lstStyle/>
        <a:p>
          <a:endParaRPr lang="ru-RU"/>
        </a:p>
      </dgm:t>
    </dgm:pt>
    <dgm:pt modelId="{7801610E-B97B-4C77-AE6A-25536B2EC15A}" type="sibTrans" cxnId="{D6491EE8-6C27-40F8-A116-4F5D2F0ED0F4}">
      <dgm:prSet/>
      <dgm:spPr/>
      <dgm:t>
        <a:bodyPr/>
        <a:lstStyle/>
        <a:p>
          <a:endParaRPr lang="ru-RU"/>
        </a:p>
      </dgm:t>
    </dgm:pt>
    <dgm:pt modelId="{23E26D81-C641-436D-8D20-7FECD162ADE6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800" b="1" dirty="0">
              <a:solidFill>
                <a:schemeClr val="tx1"/>
              </a:solidFill>
            </a:rPr>
            <a:t>Учебное </a:t>
          </a:r>
        </a:p>
        <a:p>
          <a:pPr>
            <a:spcAft>
              <a:spcPts val="0"/>
            </a:spcAft>
          </a:pPr>
          <a:r>
            <a:rPr lang="ru-RU" sz="1800" b="1" dirty="0">
              <a:solidFill>
                <a:schemeClr val="tx1"/>
              </a:solidFill>
            </a:rPr>
            <a:t>занятие</a:t>
          </a:r>
        </a:p>
      </dgm:t>
    </dgm:pt>
    <dgm:pt modelId="{5F11369A-AD3E-42F9-B7E6-246278356F7E}" type="sibTrans" cxnId="{5352E1CE-132F-47EE-A8FF-E167F2D23DB8}">
      <dgm:prSet/>
      <dgm:spPr/>
      <dgm:t>
        <a:bodyPr/>
        <a:lstStyle/>
        <a:p>
          <a:endParaRPr lang="ru-RU"/>
        </a:p>
      </dgm:t>
    </dgm:pt>
    <dgm:pt modelId="{C471D088-6EFC-4AA6-9F81-77D626C68DD9}" type="parTrans" cxnId="{5352E1CE-132F-47EE-A8FF-E167F2D23DB8}">
      <dgm:prSet/>
      <dgm:spPr/>
      <dgm:t>
        <a:bodyPr/>
        <a:lstStyle/>
        <a:p>
          <a:endParaRPr lang="ru-RU"/>
        </a:p>
      </dgm:t>
    </dgm:pt>
    <dgm:pt modelId="{8BA497CC-BF3B-41C3-95FF-A13DA99D63AB}" type="pres">
      <dgm:prSet presAssocID="{B27A20A1-BE75-4375-931C-59506C5C1441}" presName="arrowDiagram" presStyleCnt="0">
        <dgm:presLayoutVars>
          <dgm:chMax val="5"/>
          <dgm:dir/>
          <dgm:resizeHandles val="exact"/>
        </dgm:presLayoutVars>
      </dgm:prSet>
      <dgm:spPr/>
    </dgm:pt>
    <dgm:pt modelId="{E4DC12ED-F516-435E-9244-B2BB9BF3F625}" type="pres">
      <dgm:prSet presAssocID="{B27A20A1-BE75-4375-931C-59506C5C1441}" presName="arrow" presStyleLbl="bgShp" presStyleIdx="0" presStyleCnt="1" custScaleX="98818" custLinFactNeighborX="295" custLinFactNeighborY="-8108"/>
      <dgm:spPr>
        <a:solidFill>
          <a:schemeClr val="accent1"/>
        </a:solidFill>
        <a:ln>
          <a:solidFill>
            <a:schemeClr val="tx2">
              <a:lumMod val="50000"/>
            </a:schemeClr>
          </a:solidFill>
        </a:ln>
      </dgm:spPr>
    </dgm:pt>
    <dgm:pt modelId="{BBE315AB-E692-446E-9E43-F8DBE14D5FAE}" type="pres">
      <dgm:prSet presAssocID="{B27A20A1-BE75-4375-931C-59506C5C1441}" presName="arrowDiagram5" presStyleCnt="0"/>
      <dgm:spPr/>
    </dgm:pt>
    <dgm:pt modelId="{96FB1866-510C-48F3-A735-063809A319F1}" type="pres">
      <dgm:prSet presAssocID="{C7E299B2-7DFF-4BF2-A2A1-CBCB6B328911}" presName="bullet5a" presStyleLbl="node1" presStyleIdx="0" presStyleCnt="5" custLinFactX="61107" custLinFactY="-11125" custLinFactNeighborX="100000" custLinFactNeighborY="-100000"/>
      <dgm:spPr>
        <a:solidFill>
          <a:srgbClr val="002060"/>
        </a:solidFill>
      </dgm:spPr>
    </dgm:pt>
    <dgm:pt modelId="{D9132427-7E9D-4FD9-B118-C4942986009A}" type="pres">
      <dgm:prSet presAssocID="{C7E299B2-7DFF-4BF2-A2A1-CBCB6B328911}" presName="textBox5a" presStyleLbl="revTx" presStyleIdx="0" presStyleCnt="5" custScaleX="143101" custScaleY="68067">
        <dgm:presLayoutVars>
          <dgm:bulletEnabled val="1"/>
        </dgm:presLayoutVars>
      </dgm:prSet>
      <dgm:spPr/>
    </dgm:pt>
    <dgm:pt modelId="{CADF6E80-CDE0-40F3-B026-3ECAE7E9B61E}" type="pres">
      <dgm:prSet presAssocID="{23E26D81-C641-436D-8D20-7FECD162ADE6}" presName="bullet5b" presStyleLbl="node1" presStyleIdx="1" presStyleCnt="5" custLinFactNeighborX="59526" custLinFactNeighborY="-41280"/>
      <dgm:spPr>
        <a:solidFill>
          <a:schemeClr val="tx2">
            <a:lumMod val="75000"/>
          </a:schemeClr>
        </a:solidFill>
      </dgm:spPr>
    </dgm:pt>
    <dgm:pt modelId="{A0600230-50B4-4BC0-AD4C-9C23FF47297F}" type="pres">
      <dgm:prSet presAssocID="{23E26D81-C641-436D-8D20-7FECD162ADE6}" presName="textBox5b" presStyleLbl="revTx" presStyleIdx="1" presStyleCnt="5" custScaleX="119370" custScaleY="82670">
        <dgm:presLayoutVars>
          <dgm:bulletEnabled val="1"/>
        </dgm:presLayoutVars>
      </dgm:prSet>
      <dgm:spPr/>
    </dgm:pt>
    <dgm:pt modelId="{00C247F4-09C7-4C6F-BB02-186598864CEC}" type="pres">
      <dgm:prSet presAssocID="{8455EF44-2161-4FFE-9D43-F80D27DCF36C}" presName="bullet5c" presStyleLbl="node1" presStyleIdx="2" presStyleCnt="5"/>
      <dgm:spPr>
        <a:solidFill>
          <a:srgbClr val="002060"/>
        </a:solidFill>
      </dgm:spPr>
    </dgm:pt>
    <dgm:pt modelId="{F68D64CD-F434-442F-A96D-2C4E38C5A670}" type="pres">
      <dgm:prSet presAssocID="{8455EF44-2161-4FFE-9D43-F80D27DCF36C}" presName="textBox5c" presStyleLbl="revTx" presStyleIdx="2" presStyleCnt="5" custScaleY="25035" custLinFactNeighborX="4425" custLinFactNeighborY="-28855">
        <dgm:presLayoutVars>
          <dgm:bulletEnabled val="1"/>
        </dgm:presLayoutVars>
      </dgm:prSet>
      <dgm:spPr/>
    </dgm:pt>
    <dgm:pt modelId="{E33E668F-ACDB-4CFB-8C68-D950C4EE9BBF}" type="pres">
      <dgm:prSet presAssocID="{A7CF0F70-D665-4B98-B5E7-52C03183CC8F}" presName="bullet5d" presStyleLbl="node1" presStyleIdx="3" presStyleCnt="5"/>
      <dgm:spPr>
        <a:solidFill>
          <a:srgbClr val="C00000"/>
        </a:solidFill>
      </dgm:spPr>
    </dgm:pt>
    <dgm:pt modelId="{7C9C7393-8054-4EBA-8294-023347138F97}" type="pres">
      <dgm:prSet presAssocID="{A7CF0F70-D665-4B98-B5E7-52C03183CC8F}" presName="textBox5d" presStyleLbl="revTx" presStyleIdx="3" presStyleCnt="5" custScaleY="16982" custLinFactNeighborX="4265" custLinFactNeighborY="-30254">
        <dgm:presLayoutVars>
          <dgm:bulletEnabled val="1"/>
        </dgm:presLayoutVars>
      </dgm:prSet>
      <dgm:spPr/>
    </dgm:pt>
    <dgm:pt modelId="{7BCE6350-F2BB-40DF-9AEB-B2CBB1B21792}" type="pres">
      <dgm:prSet presAssocID="{1B39820A-937E-4832-BD4E-3BFBC4732E69}" presName="bullet5e" presStyleLbl="node1" presStyleIdx="4" presStyleCnt="5"/>
      <dgm:spPr>
        <a:solidFill>
          <a:srgbClr val="002060"/>
        </a:solidFill>
      </dgm:spPr>
    </dgm:pt>
    <dgm:pt modelId="{93CD0B65-5833-4A28-9833-796CA70E5ABC}" type="pres">
      <dgm:prSet presAssocID="{1B39820A-937E-4832-BD4E-3BFBC4732E69}" presName="textBox5e" presStyleLbl="revTx" presStyleIdx="4" presStyleCnt="5">
        <dgm:presLayoutVars>
          <dgm:bulletEnabled val="1"/>
        </dgm:presLayoutVars>
      </dgm:prSet>
      <dgm:spPr/>
    </dgm:pt>
  </dgm:ptLst>
  <dgm:cxnLst>
    <dgm:cxn modelId="{71260C64-A4CA-4799-B9C2-F6536C71B19D}" type="presOf" srcId="{B27A20A1-BE75-4375-931C-59506C5C1441}" destId="{8BA497CC-BF3B-41C3-95FF-A13DA99D63AB}" srcOrd="0" destOrd="0" presId="urn:microsoft.com/office/officeart/2005/8/layout/arrow2"/>
    <dgm:cxn modelId="{515BA866-D7D9-4231-BF13-2DC45F4F12E5}" type="presOf" srcId="{C7E299B2-7DFF-4BF2-A2A1-CBCB6B328911}" destId="{D9132427-7E9D-4FD9-B118-C4942986009A}" srcOrd="0" destOrd="0" presId="urn:microsoft.com/office/officeart/2005/8/layout/arrow2"/>
    <dgm:cxn modelId="{24304151-1AF0-4DF0-BCEA-8F00C83AB999}" srcId="{B27A20A1-BE75-4375-931C-59506C5C1441}" destId="{8455EF44-2161-4FFE-9D43-F80D27DCF36C}" srcOrd="2" destOrd="0" parTransId="{16721659-BEDC-4A73-8A64-73A09D07867C}" sibTransId="{BC62023D-8C2A-4292-878C-B30D56E3C0BC}"/>
    <dgm:cxn modelId="{6D69F48C-6ADF-4201-8123-82FF53B8B850}" type="presOf" srcId="{A7CF0F70-D665-4B98-B5E7-52C03183CC8F}" destId="{7C9C7393-8054-4EBA-8294-023347138F97}" srcOrd="0" destOrd="0" presId="urn:microsoft.com/office/officeart/2005/8/layout/arrow2"/>
    <dgm:cxn modelId="{F21EB09A-61AF-4EF5-A68F-4F938C20615C}" type="presOf" srcId="{8455EF44-2161-4FFE-9D43-F80D27DCF36C}" destId="{F68D64CD-F434-442F-A96D-2C4E38C5A670}" srcOrd="0" destOrd="0" presId="urn:microsoft.com/office/officeart/2005/8/layout/arrow2"/>
    <dgm:cxn modelId="{8743AD9E-78CC-4BBF-BE69-2EFD484FB998}" type="presOf" srcId="{23E26D81-C641-436D-8D20-7FECD162ADE6}" destId="{A0600230-50B4-4BC0-AD4C-9C23FF47297F}" srcOrd="0" destOrd="0" presId="urn:microsoft.com/office/officeart/2005/8/layout/arrow2"/>
    <dgm:cxn modelId="{22DEC6BC-F9DD-4B0C-ABB6-25EA2C816D0B}" srcId="{B27A20A1-BE75-4375-931C-59506C5C1441}" destId="{C7E299B2-7DFF-4BF2-A2A1-CBCB6B328911}" srcOrd="0" destOrd="0" parTransId="{4472EB35-704C-4DBE-94CD-08A374648453}" sibTransId="{7E1CC178-1198-4F14-80DE-D83CD0BC09E4}"/>
    <dgm:cxn modelId="{53F736C2-23E8-4F3B-8FE9-A5EBF92989DF}" type="presOf" srcId="{1B39820A-937E-4832-BD4E-3BFBC4732E69}" destId="{93CD0B65-5833-4A28-9833-796CA70E5ABC}" srcOrd="0" destOrd="0" presId="urn:microsoft.com/office/officeart/2005/8/layout/arrow2"/>
    <dgm:cxn modelId="{5352E1CE-132F-47EE-A8FF-E167F2D23DB8}" srcId="{B27A20A1-BE75-4375-931C-59506C5C1441}" destId="{23E26D81-C641-436D-8D20-7FECD162ADE6}" srcOrd="1" destOrd="0" parTransId="{C471D088-6EFC-4AA6-9F81-77D626C68DD9}" sibTransId="{5F11369A-AD3E-42F9-B7E6-246278356F7E}"/>
    <dgm:cxn modelId="{D6491EE8-6C27-40F8-A116-4F5D2F0ED0F4}" srcId="{B27A20A1-BE75-4375-931C-59506C5C1441}" destId="{6869F113-A95E-4AE9-AEE4-D4C099D68046}" srcOrd="5" destOrd="0" parTransId="{40EE6DE1-6336-4953-9ED8-B568FCB30974}" sibTransId="{7801610E-B97B-4C77-AE6A-25536B2EC15A}"/>
    <dgm:cxn modelId="{81C2E5ED-0AF9-4107-8366-B9B3176959A3}" srcId="{B27A20A1-BE75-4375-931C-59506C5C1441}" destId="{1B39820A-937E-4832-BD4E-3BFBC4732E69}" srcOrd="4" destOrd="0" parTransId="{FDD7D92C-459B-4F33-B10D-AD7DE6E240FC}" sibTransId="{8DA8762A-C821-4FBD-9EDC-D895D5D191E9}"/>
    <dgm:cxn modelId="{657AC4F6-5409-484C-8A6F-13E6AF9AA236}" srcId="{B27A20A1-BE75-4375-931C-59506C5C1441}" destId="{A7CF0F70-D665-4B98-B5E7-52C03183CC8F}" srcOrd="3" destOrd="0" parTransId="{BB45DD11-FA31-49E5-9DD3-29D2FDA1F518}" sibTransId="{A6761ABD-E9B5-486A-8A68-0F39999F6B6A}"/>
    <dgm:cxn modelId="{A8669298-4E5F-414A-9303-34C41127108B}" type="presParOf" srcId="{8BA497CC-BF3B-41C3-95FF-A13DA99D63AB}" destId="{E4DC12ED-F516-435E-9244-B2BB9BF3F625}" srcOrd="0" destOrd="0" presId="urn:microsoft.com/office/officeart/2005/8/layout/arrow2"/>
    <dgm:cxn modelId="{D4E5BECC-EC37-4EEB-93A9-335EE319D42D}" type="presParOf" srcId="{8BA497CC-BF3B-41C3-95FF-A13DA99D63AB}" destId="{BBE315AB-E692-446E-9E43-F8DBE14D5FAE}" srcOrd="1" destOrd="0" presId="urn:microsoft.com/office/officeart/2005/8/layout/arrow2"/>
    <dgm:cxn modelId="{F62400AF-C450-4721-B3A8-65209787116C}" type="presParOf" srcId="{BBE315AB-E692-446E-9E43-F8DBE14D5FAE}" destId="{96FB1866-510C-48F3-A735-063809A319F1}" srcOrd="0" destOrd="0" presId="urn:microsoft.com/office/officeart/2005/8/layout/arrow2"/>
    <dgm:cxn modelId="{64B9C6A4-64A3-4089-95DA-D8CF1C9B8CF7}" type="presParOf" srcId="{BBE315AB-E692-446E-9E43-F8DBE14D5FAE}" destId="{D9132427-7E9D-4FD9-B118-C4942986009A}" srcOrd="1" destOrd="0" presId="urn:microsoft.com/office/officeart/2005/8/layout/arrow2"/>
    <dgm:cxn modelId="{99BB1176-6DA1-4E31-8664-14989D77897F}" type="presParOf" srcId="{BBE315AB-E692-446E-9E43-F8DBE14D5FAE}" destId="{CADF6E80-CDE0-40F3-B026-3ECAE7E9B61E}" srcOrd="2" destOrd="0" presId="urn:microsoft.com/office/officeart/2005/8/layout/arrow2"/>
    <dgm:cxn modelId="{5FDCF1DC-6047-4FA0-9B46-414DA7902BD0}" type="presParOf" srcId="{BBE315AB-E692-446E-9E43-F8DBE14D5FAE}" destId="{A0600230-50B4-4BC0-AD4C-9C23FF47297F}" srcOrd="3" destOrd="0" presId="urn:microsoft.com/office/officeart/2005/8/layout/arrow2"/>
    <dgm:cxn modelId="{D8187EAC-7D92-45BC-909C-83A50A626098}" type="presParOf" srcId="{BBE315AB-E692-446E-9E43-F8DBE14D5FAE}" destId="{00C247F4-09C7-4C6F-BB02-186598864CEC}" srcOrd="4" destOrd="0" presId="urn:microsoft.com/office/officeart/2005/8/layout/arrow2"/>
    <dgm:cxn modelId="{63825482-2633-40B5-A433-A9F983E3784A}" type="presParOf" srcId="{BBE315AB-E692-446E-9E43-F8DBE14D5FAE}" destId="{F68D64CD-F434-442F-A96D-2C4E38C5A670}" srcOrd="5" destOrd="0" presId="urn:microsoft.com/office/officeart/2005/8/layout/arrow2"/>
    <dgm:cxn modelId="{3F9ACEA5-AAB1-4863-BA4A-750DF6904109}" type="presParOf" srcId="{BBE315AB-E692-446E-9E43-F8DBE14D5FAE}" destId="{E33E668F-ACDB-4CFB-8C68-D950C4EE9BBF}" srcOrd="6" destOrd="0" presId="urn:microsoft.com/office/officeart/2005/8/layout/arrow2"/>
    <dgm:cxn modelId="{8D44DAD3-8A88-47B6-8406-332D89693B17}" type="presParOf" srcId="{BBE315AB-E692-446E-9E43-F8DBE14D5FAE}" destId="{7C9C7393-8054-4EBA-8294-023347138F97}" srcOrd="7" destOrd="0" presId="urn:microsoft.com/office/officeart/2005/8/layout/arrow2"/>
    <dgm:cxn modelId="{2970DEA6-A9F3-4BA4-8686-41AF088F57FA}" type="presParOf" srcId="{BBE315AB-E692-446E-9E43-F8DBE14D5FAE}" destId="{7BCE6350-F2BB-40DF-9AEB-B2CBB1B21792}" srcOrd="8" destOrd="0" presId="urn:microsoft.com/office/officeart/2005/8/layout/arrow2"/>
    <dgm:cxn modelId="{BA2FE9FA-17AD-4330-8E74-79B5C0770F63}" type="presParOf" srcId="{BBE315AB-E692-446E-9E43-F8DBE14D5FAE}" destId="{93CD0B65-5833-4A28-9833-796CA70E5ABC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27A20A1-BE75-4375-931C-59506C5C1441}" type="doc">
      <dgm:prSet loTypeId="urn:microsoft.com/office/officeart/2005/8/layout/arrow2" loCatId="process" qsTypeId="urn:microsoft.com/office/officeart/2005/8/quickstyle/3d1" qsCatId="3D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C7E299B2-7DFF-4BF2-A2A1-CBCB6B328911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800" b="1" dirty="0">
              <a:solidFill>
                <a:schemeClr val="tx1"/>
              </a:solidFill>
            </a:rPr>
            <a:t>Работа  с родителями</a:t>
          </a:r>
        </a:p>
      </dgm:t>
    </dgm:pt>
    <dgm:pt modelId="{4472EB35-704C-4DBE-94CD-08A374648453}" type="parTrans" cxnId="{22DEC6BC-F9DD-4B0C-ABB6-25EA2C816D0B}">
      <dgm:prSet/>
      <dgm:spPr/>
      <dgm:t>
        <a:bodyPr/>
        <a:lstStyle/>
        <a:p>
          <a:endParaRPr lang="ru-RU"/>
        </a:p>
      </dgm:t>
    </dgm:pt>
    <dgm:pt modelId="{7E1CC178-1198-4F14-80DE-D83CD0BC09E4}" type="sibTrans" cxnId="{22DEC6BC-F9DD-4B0C-ABB6-25EA2C816D0B}">
      <dgm:prSet/>
      <dgm:spPr/>
      <dgm:t>
        <a:bodyPr/>
        <a:lstStyle/>
        <a:p>
          <a:endParaRPr lang="ru-RU"/>
        </a:p>
      </dgm:t>
    </dgm:pt>
    <dgm:pt modelId="{8455EF44-2161-4FFE-9D43-F80D27DCF36C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800" b="1" dirty="0">
              <a:solidFill>
                <a:schemeClr val="tx1"/>
              </a:solidFill>
            </a:rPr>
            <a:t>Олимпиады</a:t>
          </a:r>
        </a:p>
        <a:p>
          <a:pPr>
            <a:spcAft>
              <a:spcPts val="0"/>
            </a:spcAft>
          </a:pPr>
          <a:r>
            <a:rPr lang="ru-RU" sz="1800" b="1" dirty="0">
              <a:solidFill>
                <a:schemeClr val="tx1"/>
              </a:solidFill>
            </a:rPr>
            <a:t>конкурсы</a:t>
          </a:r>
        </a:p>
      </dgm:t>
    </dgm:pt>
    <dgm:pt modelId="{16721659-BEDC-4A73-8A64-73A09D07867C}" type="parTrans" cxnId="{24304151-1AF0-4DF0-BCEA-8F00C83AB999}">
      <dgm:prSet/>
      <dgm:spPr/>
      <dgm:t>
        <a:bodyPr/>
        <a:lstStyle/>
        <a:p>
          <a:endParaRPr lang="ru-RU"/>
        </a:p>
      </dgm:t>
    </dgm:pt>
    <dgm:pt modelId="{BC62023D-8C2A-4292-878C-B30D56E3C0BC}" type="sibTrans" cxnId="{24304151-1AF0-4DF0-BCEA-8F00C83AB999}">
      <dgm:prSet/>
      <dgm:spPr/>
      <dgm:t>
        <a:bodyPr/>
        <a:lstStyle/>
        <a:p>
          <a:endParaRPr lang="ru-RU"/>
        </a:p>
      </dgm:t>
    </dgm:pt>
    <dgm:pt modelId="{A7CF0F70-D665-4B98-B5E7-52C03183CC8F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ru-RU" sz="1800" b="1" dirty="0">
              <a:solidFill>
                <a:schemeClr val="tx1"/>
              </a:solidFill>
            </a:rPr>
            <a:t>Проектная</a:t>
          </a:r>
        </a:p>
        <a:p>
          <a:pPr>
            <a:spcAft>
              <a:spcPts val="0"/>
            </a:spcAft>
          </a:pPr>
          <a:r>
            <a:rPr lang="ru-RU" sz="1800" b="1" dirty="0">
              <a:solidFill>
                <a:schemeClr val="tx1"/>
              </a:solidFill>
            </a:rPr>
            <a:t>деятельность</a:t>
          </a:r>
        </a:p>
      </dgm:t>
    </dgm:pt>
    <dgm:pt modelId="{BB45DD11-FA31-49E5-9DD3-29D2FDA1F518}" type="parTrans" cxnId="{657AC4F6-5409-484C-8A6F-13E6AF9AA236}">
      <dgm:prSet/>
      <dgm:spPr/>
      <dgm:t>
        <a:bodyPr/>
        <a:lstStyle/>
        <a:p>
          <a:endParaRPr lang="ru-RU"/>
        </a:p>
      </dgm:t>
    </dgm:pt>
    <dgm:pt modelId="{A6761ABD-E9B5-486A-8A68-0F39999F6B6A}" type="sibTrans" cxnId="{657AC4F6-5409-484C-8A6F-13E6AF9AA236}">
      <dgm:prSet/>
      <dgm:spPr/>
      <dgm:t>
        <a:bodyPr/>
        <a:lstStyle/>
        <a:p>
          <a:endParaRPr lang="ru-RU"/>
        </a:p>
      </dgm:t>
    </dgm:pt>
    <dgm:pt modelId="{1B39820A-937E-4832-BD4E-3BFBC4732E69}">
      <dgm:prSet custT="1"/>
      <dgm:spPr/>
      <dgm:t>
        <a:bodyPr/>
        <a:lstStyle/>
        <a:p>
          <a:r>
            <a:rPr lang="ru-RU" sz="1800" b="1" dirty="0">
              <a:solidFill>
                <a:srgbClr val="C00000"/>
              </a:solidFill>
            </a:rPr>
            <a:t>Элективный курс </a:t>
          </a:r>
        </a:p>
      </dgm:t>
    </dgm:pt>
    <dgm:pt modelId="{FDD7D92C-459B-4F33-B10D-AD7DE6E240FC}" type="parTrans" cxnId="{81C2E5ED-0AF9-4107-8366-B9B3176959A3}">
      <dgm:prSet/>
      <dgm:spPr/>
      <dgm:t>
        <a:bodyPr/>
        <a:lstStyle/>
        <a:p>
          <a:endParaRPr lang="ru-RU"/>
        </a:p>
      </dgm:t>
    </dgm:pt>
    <dgm:pt modelId="{8DA8762A-C821-4FBD-9EDC-D895D5D191E9}" type="sibTrans" cxnId="{81C2E5ED-0AF9-4107-8366-B9B3176959A3}">
      <dgm:prSet/>
      <dgm:spPr/>
      <dgm:t>
        <a:bodyPr/>
        <a:lstStyle/>
        <a:p>
          <a:endParaRPr lang="ru-RU"/>
        </a:p>
      </dgm:t>
    </dgm:pt>
    <dgm:pt modelId="{6869F113-A95E-4AE9-AEE4-D4C099D68046}">
      <dgm:prSet/>
      <dgm:spPr/>
      <dgm:t>
        <a:bodyPr/>
        <a:lstStyle/>
        <a:p>
          <a:endParaRPr lang="ru-RU" dirty="0"/>
        </a:p>
      </dgm:t>
    </dgm:pt>
    <dgm:pt modelId="{40EE6DE1-6336-4953-9ED8-B568FCB30974}" type="parTrans" cxnId="{D6491EE8-6C27-40F8-A116-4F5D2F0ED0F4}">
      <dgm:prSet/>
      <dgm:spPr/>
      <dgm:t>
        <a:bodyPr/>
        <a:lstStyle/>
        <a:p>
          <a:endParaRPr lang="ru-RU"/>
        </a:p>
      </dgm:t>
    </dgm:pt>
    <dgm:pt modelId="{7801610E-B97B-4C77-AE6A-25536B2EC15A}" type="sibTrans" cxnId="{D6491EE8-6C27-40F8-A116-4F5D2F0ED0F4}">
      <dgm:prSet/>
      <dgm:spPr/>
      <dgm:t>
        <a:bodyPr/>
        <a:lstStyle/>
        <a:p>
          <a:endParaRPr lang="ru-RU"/>
        </a:p>
      </dgm:t>
    </dgm:pt>
    <dgm:pt modelId="{23E26D81-C641-436D-8D20-7FECD162ADE6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800" b="1" dirty="0">
              <a:solidFill>
                <a:schemeClr val="tx1"/>
              </a:solidFill>
            </a:rPr>
            <a:t>Учебное </a:t>
          </a:r>
        </a:p>
        <a:p>
          <a:pPr>
            <a:spcAft>
              <a:spcPts val="0"/>
            </a:spcAft>
          </a:pPr>
          <a:r>
            <a:rPr lang="ru-RU" sz="1800" b="1" dirty="0">
              <a:solidFill>
                <a:schemeClr val="tx1"/>
              </a:solidFill>
            </a:rPr>
            <a:t>занятие</a:t>
          </a:r>
        </a:p>
      </dgm:t>
    </dgm:pt>
    <dgm:pt modelId="{5F11369A-AD3E-42F9-B7E6-246278356F7E}" type="sibTrans" cxnId="{5352E1CE-132F-47EE-A8FF-E167F2D23DB8}">
      <dgm:prSet/>
      <dgm:spPr/>
      <dgm:t>
        <a:bodyPr/>
        <a:lstStyle/>
        <a:p>
          <a:endParaRPr lang="ru-RU"/>
        </a:p>
      </dgm:t>
    </dgm:pt>
    <dgm:pt modelId="{C471D088-6EFC-4AA6-9F81-77D626C68DD9}" type="parTrans" cxnId="{5352E1CE-132F-47EE-A8FF-E167F2D23DB8}">
      <dgm:prSet/>
      <dgm:spPr/>
      <dgm:t>
        <a:bodyPr/>
        <a:lstStyle/>
        <a:p>
          <a:endParaRPr lang="ru-RU"/>
        </a:p>
      </dgm:t>
    </dgm:pt>
    <dgm:pt modelId="{8BA497CC-BF3B-41C3-95FF-A13DA99D63AB}" type="pres">
      <dgm:prSet presAssocID="{B27A20A1-BE75-4375-931C-59506C5C1441}" presName="arrowDiagram" presStyleCnt="0">
        <dgm:presLayoutVars>
          <dgm:chMax val="5"/>
          <dgm:dir/>
          <dgm:resizeHandles val="exact"/>
        </dgm:presLayoutVars>
      </dgm:prSet>
      <dgm:spPr/>
    </dgm:pt>
    <dgm:pt modelId="{E4DC12ED-F516-435E-9244-B2BB9BF3F625}" type="pres">
      <dgm:prSet presAssocID="{B27A20A1-BE75-4375-931C-59506C5C1441}" presName="arrow" presStyleLbl="bgShp" presStyleIdx="0" presStyleCnt="1" custScaleX="98818" custLinFactNeighborX="295" custLinFactNeighborY="-8108"/>
      <dgm:spPr>
        <a:solidFill>
          <a:schemeClr val="accent1"/>
        </a:solidFill>
        <a:ln>
          <a:solidFill>
            <a:schemeClr val="tx2">
              <a:lumMod val="50000"/>
            </a:schemeClr>
          </a:solidFill>
        </a:ln>
      </dgm:spPr>
    </dgm:pt>
    <dgm:pt modelId="{BBE315AB-E692-446E-9E43-F8DBE14D5FAE}" type="pres">
      <dgm:prSet presAssocID="{B27A20A1-BE75-4375-931C-59506C5C1441}" presName="arrowDiagram5" presStyleCnt="0"/>
      <dgm:spPr/>
    </dgm:pt>
    <dgm:pt modelId="{96FB1866-510C-48F3-A735-063809A319F1}" type="pres">
      <dgm:prSet presAssocID="{C7E299B2-7DFF-4BF2-A2A1-CBCB6B328911}" presName="bullet5a" presStyleLbl="node1" presStyleIdx="0" presStyleCnt="5" custLinFactX="61107" custLinFactY="-11125" custLinFactNeighborX="100000" custLinFactNeighborY="-100000"/>
      <dgm:spPr>
        <a:solidFill>
          <a:srgbClr val="002060"/>
        </a:solidFill>
      </dgm:spPr>
    </dgm:pt>
    <dgm:pt modelId="{D9132427-7E9D-4FD9-B118-C4942986009A}" type="pres">
      <dgm:prSet presAssocID="{C7E299B2-7DFF-4BF2-A2A1-CBCB6B328911}" presName="textBox5a" presStyleLbl="revTx" presStyleIdx="0" presStyleCnt="5" custScaleX="143101" custScaleY="68067">
        <dgm:presLayoutVars>
          <dgm:bulletEnabled val="1"/>
        </dgm:presLayoutVars>
      </dgm:prSet>
      <dgm:spPr/>
    </dgm:pt>
    <dgm:pt modelId="{CADF6E80-CDE0-40F3-B026-3ECAE7E9B61E}" type="pres">
      <dgm:prSet presAssocID="{23E26D81-C641-436D-8D20-7FECD162ADE6}" presName="bullet5b" presStyleLbl="node1" presStyleIdx="1" presStyleCnt="5" custLinFactNeighborX="59526" custLinFactNeighborY="-41280"/>
      <dgm:spPr>
        <a:solidFill>
          <a:schemeClr val="tx2">
            <a:lumMod val="75000"/>
          </a:schemeClr>
        </a:solidFill>
      </dgm:spPr>
    </dgm:pt>
    <dgm:pt modelId="{A0600230-50B4-4BC0-AD4C-9C23FF47297F}" type="pres">
      <dgm:prSet presAssocID="{23E26D81-C641-436D-8D20-7FECD162ADE6}" presName="textBox5b" presStyleLbl="revTx" presStyleIdx="1" presStyleCnt="5" custScaleX="119370" custScaleY="82670">
        <dgm:presLayoutVars>
          <dgm:bulletEnabled val="1"/>
        </dgm:presLayoutVars>
      </dgm:prSet>
      <dgm:spPr/>
    </dgm:pt>
    <dgm:pt modelId="{00C247F4-09C7-4C6F-BB02-186598864CEC}" type="pres">
      <dgm:prSet presAssocID="{8455EF44-2161-4FFE-9D43-F80D27DCF36C}" presName="bullet5c" presStyleLbl="node1" presStyleIdx="2" presStyleCnt="5"/>
      <dgm:spPr>
        <a:solidFill>
          <a:srgbClr val="002060"/>
        </a:solidFill>
      </dgm:spPr>
    </dgm:pt>
    <dgm:pt modelId="{F68D64CD-F434-442F-A96D-2C4E38C5A670}" type="pres">
      <dgm:prSet presAssocID="{8455EF44-2161-4FFE-9D43-F80D27DCF36C}" presName="textBox5c" presStyleLbl="revTx" presStyleIdx="2" presStyleCnt="5" custScaleY="25035" custLinFactNeighborX="4425" custLinFactNeighborY="-28855">
        <dgm:presLayoutVars>
          <dgm:bulletEnabled val="1"/>
        </dgm:presLayoutVars>
      </dgm:prSet>
      <dgm:spPr/>
    </dgm:pt>
    <dgm:pt modelId="{E33E668F-ACDB-4CFB-8C68-D950C4EE9BBF}" type="pres">
      <dgm:prSet presAssocID="{A7CF0F70-D665-4B98-B5E7-52C03183CC8F}" presName="bullet5d" presStyleLbl="node1" presStyleIdx="3" presStyleCnt="5"/>
      <dgm:spPr>
        <a:solidFill>
          <a:schemeClr val="tx2">
            <a:lumMod val="75000"/>
          </a:schemeClr>
        </a:solidFill>
      </dgm:spPr>
    </dgm:pt>
    <dgm:pt modelId="{7C9C7393-8054-4EBA-8294-023347138F97}" type="pres">
      <dgm:prSet presAssocID="{A7CF0F70-D665-4B98-B5E7-52C03183CC8F}" presName="textBox5d" presStyleLbl="revTx" presStyleIdx="3" presStyleCnt="5" custScaleY="16982" custLinFactNeighborX="4265" custLinFactNeighborY="-30254">
        <dgm:presLayoutVars>
          <dgm:bulletEnabled val="1"/>
        </dgm:presLayoutVars>
      </dgm:prSet>
      <dgm:spPr/>
    </dgm:pt>
    <dgm:pt modelId="{7BCE6350-F2BB-40DF-9AEB-B2CBB1B21792}" type="pres">
      <dgm:prSet presAssocID="{1B39820A-937E-4832-BD4E-3BFBC4732E69}" presName="bullet5e" presStyleLbl="node1" presStyleIdx="4" presStyleCnt="5"/>
      <dgm:spPr>
        <a:solidFill>
          <a:srgbClr val="C00000"/>
        </a:solidFill>
      </dgm:spPr>
    </dgm:pt>
    <dgm:pt modelId="{93CD0B65-5833-4A28-9833-796CA70E5ABC}" type="pres">
      <dgm:prSet presAssocID="{1B39820A-937E-4832-BD4E-3BFBC4732E69}" presName="textBox5e" presStyleLbl="revTx" presStyleIdx="4" presStyleCnt="5" custScaleY="17508" custLinFactNeighborX="9840" custLinFactNeighborY="-38558">
        <dgm:presLayoutVars>
          <dgm:bulletEnabled val="1"/>
        </dgm:presLayoutVars>
      </dgm:prSet>
      <dgm:spPr/>
    </dgm:pt>
  </dgm:ptLst>
  <dgm:cxnLst>
    <dgm:cxn modelId="{F3419B2D-B532-4A9F-8002-B8A39A81284C}" type="presOf" srcId="{23E26D81-C641-436D-8D20-7FECD162ADE6}" destId="{A0600230-50B4-4BC0-AD4C-9C23FF47297F}" srcOrd="0" destOrd="0" presId="urn:microsoft.com/office/officeart/2005/8/layout/arrow2"/>
    <dgm:cxn modelId="{45F4D03B-BF62-434F-A96D-6C68B31746FD}" type="presOf" srcId="{1B39820A-937E-4832-BD4E-3BFBC4732E69}" destId="{93CD0B65-5833-4A28-9833-796CA70E5ABC}" srcOrd="0" destOrd="0" presId="urn:microsoft.com/office/officeart/2005/8/layout/arrow2"/>
    <dgm:cxn modelId="{24304151-1AF0-4DF0-BCEA-8F00C83AB999}" srcId="{B27A20A1-BE75-4375-931C-59506C5C1441}" destId="{8455EF44-2161-4FFE-9D43-F80D27DCF36C}" srcOrd="2" destOrd="0" parTransId="{16721659-BEDC-4A73-8A64-73A09D07867C}" sibTransId="{BC62023D-8C2A-4292-878C-B30D56E3C0BC}"/>
    <dgm:cxn modelId="{A27FEB73-5CA8-41DC-8F5B-9F5A50DD8EF8}" type="presOf" srcId="{A7CF0F70-D665-4B98-B5E7-52C03183CC8F}" destId="{7C9C7393-8054-4EBA-8294-023347138F97}" srcOrd="0" destOrd="0" presId="urn:microsoft.com/office/officeart/2005/8/layout/arrow2"/>
    <dgm:cxn modelId="{281FED74-048D-4E67-A432-CE0EFB781A52}" type="presOf" srcId="{B27A20A1-BE75-4375-931C-59506C5C1441}" destId="{8BA497CC-BF3B-41C3-95FF-A13DA99D63AB}" srcOrd="0" destOrd="0" presId="urn:microsoft.com/office/officeart/2005/8/layout/arrow2"/>
    <dgm:cxn modelId="{08857776-8592-49E5-96F7-36483A39F210}" type="presOf" srcId="{C7E299B2-7DFF-4BF2-A2A1-CBCB6B328911}" destId="{D9132427-7E9D-4FD9-B118-C4942986009A}" srcOrd="0" destOrd="0" presId="urn:microsoft.com/office/officeart/2005/8/layout/arrow2"/>
    <dgm:cxn modelId="{BD24919E-F3B3-45E9-BD04-2E18B6F4F787}" type="presOf" srcId="{8455EF44-2161-4FFE-9D43-F80D27DCF36C}" destId="{F68D64CD-F434-442F-A96D-2C4E38C5A670}" srcOrd="0" destOrd="0" presId="urn:microsoft.com/office/officeart/2005/8/layout/arrow2"/>
    <dgm:cxn modelId="{22DEC6BC-F9DD-4B0C-ABB6-25EA2C816D0B}" srcId="{B27A20A1-BE75-4375-931C-59506C5C1441}" destId="{C7E299B2-7DFF-4BF2-A2A1-CBCB6B328911}" srcOrd="0" destOrd="0" parTransId="{4472EB35-704C-4DBE-94CD-08A374648453}" sibTransId="{7E1CC178-1198-4F14-80DE-D83CD0BC09E4}"/>
    <dgm:cxn modelId="{5352E1CE-132F-47EE-A8FF-E167F2D23DB8}" srcId="{B27A20A1-BE75-4375-931C-59506C5C1441}" destId="{23E26D81-C641-436D-8D20-7FECD162ADE6}" srcOrd="1" destOrd="0" parTransId="{C471D088-6EFC-4AA6-9F81-77D626C68DD9}" sibTransId="{5F11369A-AD3E-42F9-B7E6-246278356F7E}"/>
    <dgm:cxn modelId="{D6491EE8-6C27-40F8-A116-4F5D2F0ED0F4}" srcId="{B27A20A1-BE75-4375-931C-59506C5C1441}" destId="{6869F113-A95E-4AE9-AEE4-D4C099D68046}" srcOrd="5" destOrd="0" parTransId="{40EE6DE1-6336-4953-9ED8-B568FCB30974}" sibTransId="{7801610E-B97B-4C77-AE6A-25536B2EC15A}"/>
    <dgm:cxn modelId="{81C2E5ED-0AF9-4107-8366-B9B3176959A3}" srcId="{B27A20A1-BE75-4375-931C-59506C5C1441}" destId="{1B39820A-937E-4832-BD4E-3BFBC4732E69}" srcOrd="4" destOrd="0" parTransId="{FDD7D92C-459B-4F33-B10D-AD7DE6E240FC}" sibTransId="{8DA8762A-C821-4FBD-9EDC-D895D5D191E9}"/>
    <dgm:cxn modelId="{657AC4F6-5409-484C-8A6F-13E6AF9AA236}" srcId="{B27A20A1-BE75-4375-931C-59506C5C1441}" destId="{A7CF0F70-D665-4B98-B5E7-52C03183CC8F}" srcOrd="3" destOrd="0" parTransId="{BB45DD11-FA31-49E5-9DD3-29D2FDA1F518}" sibTransId="{A6761ABD-E9B5-486A-8A68-0F39999F6B6A}"/>
    <dgm:cxn modelId="{8E859ED1-7AD6-4DDD-A509-2C529DD27288}" type="presParOf" srcId="{8BA497CC-BF3B-41C3-95FF-A13DA99D63AB}" destId="{E4DC12ED-F516-435E-9244-B2BB9BF3F625}" srcOrd="0" destOrd="0" presId="urn:microsoft.com/office/officeart/2005/8/layout/arrow2"/>
    <dgm:cxn modelId="{FB8E421F-E4D5-4E06-8A04-A03FBE879B86}" type="presParOf" srcId="{8BA497CC-BF3B-41C3-95FF-A13DA99D63AB}" destId="{BBE315AB-E692-446E-9E43-F8DBE14D5FAE}" srcOrd="1" destOrd="0" presId="urn:microsoft.com/office/officeart/2005/8/layout/arrow2"/>
    <dgm:cxn modelId="{E9F1A353-A157-46BB-A590-4B61E943F53C}" type="presParOf" srcId="{BBE315AB-E692-446E-9E43-F8DBE14D5FAE}" destId="{96FB1866-510C-48F3-A735-063809A319F1}" srcOrd="0" destOrd="0" presId="urn:microsoft.com/office/officeart/2005/8/layout/arrow2"/>
    <dgm:cxn modelId="{C5F980D6-7DCD-4DC6-9716-5852271DE649}" type="presParOf" srcId="{BBE315AB-E692-446E-9E43-F8DBE14D5FAE}" destId="{D9132427-7E9D-4FD9-B118-C4942986009A}" srcOrd="1" destOrd="0" presId="urn:microsoft.com/office/officeart/2005/8/layout/arrow2"/>
    <dgm:cxn modelId="{612B5979-A33E-44A2-8DEF-1E9A48EFF2AD}" type="presParOf" srcId="{BBE315AB-E692-446E-9E43-F8DBE14D5FAE}" destId="{CADF6E80-CDE0-40F3-B026-3ECAE7E9B61E}" srcOrd="2" destOrd="0" presId="urn:microsoft.com/office/officeart/2005/8/layout/arrow2"/>
    <dgm:cxn modelId="{A5660024-9B33-48E8-8676-449371776C75}" type="presParOf" srcId="{BBE315AB-E692-446E-9E43-F8DBE14D5FAE}" destId="{A0600230-50B4-4BC0-AD4C-9C23FF47297F}" srcOrd="3" destOrd="0" presId="urn:microsoft.com/office/officeart/2005/8/layout/arrow2"/>
    <dgm:cxn modelId="{FD1A0E01-8DC6-48EB-BA51-5AFDCB490F98}" type="presParOf" srcId="{BBE315AB-E692-446E-9E43-F8DBE14D5FAE}" destId="{00C247F4-09C7-4C6F-BB02-186598864CEC}" srcOrd="4" destOrd="0" presId="urn:microsoft.com/office/officeart/2005/8/layout/arrow2"/>
    <dgm:cxn modelId="{B77A5AC7-1B79-4AB1-A1C6-6CEF1A8E853D}" type="presParOf" srcId="{BBE315AB-E692-446E-9E43-F8DBE14D5FAE}" destId="{F68D64CD-F434-442F-A96D-2C4E38C5A670}" srcOrd="5" destOrd="0" presId="urn:microsoft.com/office/officeart/2005/8/layout/arrow2"/>
    <dgm:cxn modelId="{F650F368-2D29-438F-BCD2-F9EAFA2E2B7F}" type="presParOf" srcId="{BBE315AB-E692-446E-9E43-F8DBE14D5FAE}" destId="{E33E668F-ACDB-4CFB-8C68-D950C4EE9BBF}" srcOrd="6" destOrd="0" presId="urn:microsoft.com/office/officeart/2005/8/layout/arrow2"/>
    <dgm:cxn modelId="{CD933ACC-B123-4AC5-9D84-7E6F289CA757}" type="presParOf" srcId="{BBE315AB-E692-446E-9E43-F8DBE14D5FAE}" destId="{7C9C7393-8054-4EBA-8294-023347138F97}" srcOrd="7" destOrd="0" presId="urn:microsoft.com/office/officeart/2005/8/layout/arrow2"/>
    <dgm:cxn modelId="{B4379FB4-D789-47CF-91E3-BB2AB5CB1863}" type="presParOf" srcId="{BBE315AB-E692-446E-9E43-F8DBE14D5FAE}" destId="{7BCE6350-F2BB-40DF-9AEB-B2CBB1B21792}" srcOrd="8" destOrd="0" presId="urn:microsoft.com/office/officeart/2005/8/layout/arrow2"/>
    <dgm:cxn modelId="{D0538C6B-9594-47FF-BC8F-8A4DE0AC6048}" type="presParOf" srcId="{BBE315AB-E692-446E-9E43-F8DBE14D5FAE}" destId="{93CD0B65-5833-4A28-9833-796CA70E5ABC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27A20A1-BE75-4375-931C-59506C5C1441}" type="doc">
      <dgm:prSet loTypeId="urn:microsoft.com/office/officeart/2005/8/layout/arrow2" loCatId="process" qsTypeId="urn:microsoft.com/office/officeart/2005/8/quickstyle/3d1" qsCatId="3D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C7E299B2-7DFF-4BF2-A2A1-CBCB6B328911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800" b="1" dirty="0">
              <a:solidFill>
                <a:schemeClr val="tx1"/>
              </a:solidFill>
            </a:rPr>
            <a:t>Работа  с родителями</a:t>
          </a:r>
        </a:p>
      </dgm:t>
    </dgm:pt>
    <dgm:pt modelId="{4472EB35-704C-4DBE-94CD-08A374648453}" type="parTrans" cxnId="{22DEC6BC-F9DD-4B0C-ABB6-25EA2C816D0B}">
      <dgm:prSet/>
      <dgm:spPr/>
      <dgm:t>
        <a:bodyPr/>
        <a:lstStyle/>
        <a:p>
          <a:endParaRPr lang="ru-RU"/>
        </a:p>
      </dgm:t>
    </dgm:pt>
    <dgm:pt modelId="{7E1CC178-1198-4F14-80DE-D83CD0BC09E4}" type="sibTrans" cxnId="{22DEC6BC-F9DD-4B0C-ABB6-25EA2C816D0B}">
      <dgm:prSet/>
      <dgm:spPr/>
      <dgm:t>
        <a:bodyPr/>
        <a:lstStyle/>
        <a:p>
          <a:endParaRPr lang="ru-RU"/>
        </a:p>
      </dgm:t>
    </dgm:pt>
    <dgm:pt modelId="{8455EF44-2161-4FFE-9D43-F80D27DCF36C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800" b="1" dirty="0">
              <a:solidFill>
                <a:schemeClr val="tx1"/>
              </a:solidFill>
            </a:rPr>
            <a:t>Олимпиады</a:t>
          </a:r>
        </a:p>
        <a:p>
          <a:pPr>
            <a:spcAft>
              <a:spcPts val="0"/>
            </a:spcAft>
          </a:pPr>
          <a:r>
            <a:rPr lang="ru-RU" sz="1800" b="1" dirty="0">
              <a:solidFill>
                <a:schemeClr val="tx1"/>
              </a:solidFill>
            </a:rPr>
            <a:t>конкурсы</a:t>
          </a:r>
        </a:p>
      </dgm:t>
    </dgm:pt>
    <dgm:pt modelId="{16721659-BEDC-4A73-8A64-73A09D07867C}" type="parTrans" cxnId="{24304151-1AF0-4DF0-BCEA-8F00C83AB999}">
      <dgm:prSet/>
      <dgm:spPr/>
      <dgm:t>
        <a:bodyPr/>
        <a:lstStyle/>
        <a:p>
          <a:endParaRPr lang="ru-RU"/>
        </a:p>
      </dgm:t>
    </dgm:pt>
    <dgm:pt modelId="{BC62023D-8C2A-4292-878C-B30D56E3C0BC}" type="sibTrans" cxnId="{24304151-1AF0-4DF0-BCEA-8F00C83AB999}">
      <dgm:prSet/>
      <dgm:spPr/>
      <dgm:t>
        <a:bodyPr/>
        <a:lstStyle/>
        <a:p>
          <a:endParaRPr lang="ru-RU"/>
        </a:p>
      </dgm:t>
    </dgm:pt>
    <dgm:pt modelId="{A7CF0F70-D665-4B98-B5E7-52C03183CC8F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ru-RU" sz="1800" b="1" dirty="0">
              <a:solidFill>
                <a:schemeClr val="tx1"/>
              </a:solidFill>
            </a:rPr>
            <a:t>Проектная</a:t>
          </a:r>
        </a:p>
        <a:p>
          <a:pPr>
            <a:spcAft>
              <a:spcPts val="0"/>
            </a:spcAft>
          </a:pPr>
          <a:r>
            <a:rPr lang="ru-RU" sz="1800" b="1" dirty="0">
              <a:solidFill>
                <a:schemeClr val="tx1"/>
              </a:solidFill>
            </a:rPr>
            <a:t>деятельность</a:t>
          </a:r>
        </a:p>
      </dgm:t>
    </dgm:pt>
    <dgm:pt modelId="{BB45DD11-FA31-49E5-9DD3-29D2FDA1F518}" type="parTrans" cxnId="{657AC4F6-5409-484C-8A6F-13E6AF9AA236}">
      <dgm:prSet/>
      <dgm:spPr/>
      <dgm:t>
        <a:bodyPr/>
        <a:lstStyle/>
        <a:p>
          <a:endParaRPr lang="ru-RU"/>
        </a:p>
      </dgm:t>
    </dgm:pt>
    <dgm:pt modelId="{A6761ABD-E9B5-486A-8A68-0F39999F6B6A}" type="sibTrans" cxnId="{657AC4F6-5409-484C-8A6F-13E6AF9AA236}">
      <dgm:prSet/>
      <dgm:spPr/>
      <dgm:t>
        <a:bodyPr/>
        <a:lstStyle/>
        <a:p>
          <a:endParaRPr lang="ru-RU"/>
        </a:p>
      </dgm:t>
    </dgm:pt>
    <dgm:pt modelId="{1B39820A-937E-4832-BD4E-3BFBC4732E69}">
      <dgm:prSet custT="1"/>
      <dgm:spPr/>
      <dgm:t>
        <a:bodyPr/>
        <a:lstStyle/>
        <a:p>
          <a:r>
            <a:rPr lang="ru-RU" sz="1800" b="1" dirty="0">
              <a:solidFill>
                <a:schemeClr val="tx1"/>
              </a:solidFill>
            </a:rPr>
            <a:t>Элективный курс </a:t>
          </a:r>
        </a:p>
      </dgm:t>
    </dgm:pt>
    <dgm:pt modelId="{FDD7D92C-459B-4F33-B10D-AD7DE6E240FC}" type="parTrans" cxnId="{81C2E5ED-0AF9-4107-8366-B9B3176959A3}">
      <dgm:prSet/>
      <dgm:spPr/>
      <dgm:t>
        <a:bodyPr/>
        <a:lstStyle/>
        <a:p>
          <a:endParaRPr lang="ru-RU"/>
        </a:p>
      </dgm:t>
    </dgm:pt>
    <dgm:pt modelId="{8DA8762A-C821-4FBD-9EDC-D895D5D191E9}" type="sibTrans" cxnId="{81C2E5ED-0AF9-4107-8366-B9B3176959A3}">
      <dgm:prSet/>
      <dgm:spPr/>
      <dgm:t>
        <a:bodyPr/>
        <a:lstStyle/>
        <a:p>
          <a:endParaRPr lang="ru-RU"/>
        </a:p>
      </dgm:t>
    </dgm:pt>
    <dgm:pt modelId="{6869F113-A95E-4AE9-AEE4-D4C099D68046}">
      <dgm:prSet/>
      <dgm:spPr/>
      <dgm:t>
        <a:bodyPr/>
        <a:lstStyle/>
        <a:p>
          <a:endParaRPr lang="ru-RU" dirty="0"/>
        </a:p>
      </dgm:t>
    </dgm:pt>
    <dgm:pt modelId="{40EE6DE1-6336-4953-9ED8-B568FCB30974}" type="parTrans" cxnId="{D6491EE8-6C27-40F8-A116-4F5D2F0ED0F4}">
      <dgm:prSet/>
      <dgm:spPr/>
      <dgm:t>
        <a:bodyPr/>
        <a:lstStyle/>
        <a:p>
          <a:endParaRPr lang="ru-RU"/>
        </a:p>
      </dgm:t>
    </dgm:pt>
    <dgm:pt modelId="{7801610E-B97B-4C77-AE6A-25536B2EC15A}" type="sibTrans" cxnId="{D6491EE8-6C27-40F8-A116-4F5D2F0ED0F4}">
      <dgm:prSet/>
      <dgm:spPr/>
      <dgm:t>
        <a:bodyPr/>
        <a:lstStyle/>
        <a:p>
          <a:endParaRPr lang="ru-RU"/>
        </a:p>
      </dgm:t>
    </dgm:pt>
    <dgm:pt modelId="{23E26D81-C641-436D-8D20-7FECD162ADE6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800" b="1" dirty="0">
              <a:solidFill>
                <a:schemeClr val="tx1"/>
              </a:solidFill>
            </a:rPr>
            <a:t>Учебное </a:t>
          </a:r>
        </a:p>
        <a:p>
          <a:pPr>
            <a:spcAft>
              <a:spcPts val="0"/>
            </a:spcAft>
          </a:pPr>
          <a:r>
            <a:rPr lang="ru-RU" sz="1800" b="1" dirty="0">
              <a:solidFill>
                <a:schemeClr val="tx1"/>
              </a:solidFill>
            </a:rPr>
            <a:t>занятие</a:t>
          </a:r>
        </a:p>
      </dgm:t>
    </dgm:pt>
    <dgm:pt modelId="{5F11369A-AD3E-42F9-B7E6-246278356F7E}" type="sibTrans" cxnId="{5352E1CE-132F-47EE-A8FF-E167F2D23DB8}">
      <dgm:prSet/>
      <dgm:spPr/>
      <dgm:t>
        <a:bodyPr/>
        <a:lstStyle/>
        <a:p>
          <a:endParaRPr lang="ru-RU"/>
        </a:p>
      </dgm:t>
    </dgm:pt>
    <dgm:pt modelId="{C471D088-6EFC-4AA6-9F81-77D626C68DD9}" type="parTrans" cxnId="{5352E1CE-132F-47EE-A8FF-E167F2D23DB8}">
      <dgm:prSet/>
      <dgm:spPr/>
      <dgm:t>
        <a:bodyPr/>
        <a:lstStyle/>
        <a:p>
          <a:endParaRPr lang="ru-RU"/>
        </a:p>
      </dgm:t>
    </dgm:pt>
    <dgm:pt modelId="{8BA497CC-BF3B-41C3-95FF-A13DA99D63AB}" type="pres">
      <dgm:prSet presAssocID="{B27A20A1-BE75-4375-931C-59506C5C1441}" presName="arrowDiagram" presStyleCnt="0">
        <dgm:presLayoutVars>
          <dgm:chMax val="5"/>
          <dgm:dir/>
          <dgm:resizeHandles val="exact"/>
        </dgm:presLayoutVars>
      </dgm:prSet>
      <dgm:spPr/>
    </dgm:pt>
    <dgm:pt modelId="{E4DC12ED-F516-435E-9244-B2BB9BF3F625}" type="pres">
      <dgm:prSet presAssocID="{B27A20A1-BE75-4375-931C-59506C5C1441}" presName="arrow" presStyleLbl="bgShp" presStyleIdx="0" presStyleCnt="1" custScaleX="98818" custLinFactNeighborX="295" custLinFactNeighborY="-8108"/>
      <dgm:spPr>
        <a:solidFill>
          <a:schemeClr val="accent1"/>
        </a:solidFill>
        <a:ln>
          <a:solidFill>
            <a:schemeClr val="tx2">
              <a:lumMod val="50000"/>
            </a:schemeClr>
          </a:solidFill>
        </a:ln>
      </dgm:spPr>
    </dgm:pt>
    <dgm:pt modelId="{BBE315AB-E692-446E-9E43-F8DBE14D5FAE}" type="pres">
      <dgm:prSet presAssocID="{B27A20A1-BE75-4375-931C-59506C5C1441}" presName="arrowDiagram5" presStyleCnt="0"/>
      <dgm:spPr/>
    </dgm:pt>
    <dgm:pt modelId="{96FB1866-510C-48F3-A735-063809A319F1}" type="pres">
      <dgm:prSet presAssocID="{C7E299B2-7DFF-4BF2-A2A1-CBCB6B328911}" presName="bullet5a" presStyleLbl="node1" presStyleIdx="0" presStyleCnt="5" custLinFactX="61107" custLinFactY="-11125" custLinFactNeighborX="100000" custLinFactNeighborY="-100000"/>
      <dgm:spPr>
        <a:solidFill>
          <a:srgbClr val="002060"/>
        </a:solidFill>
      </dgm:spPr>
    </dgm:pt>
    <dgm:pt modelId="{D9132427-7E9D-4FD9-B118-C4942986009A}" type="pres">
      <dgm:prSet presAssocID="{C7E299B2-7DFF-4BF2-A2A1-CBCB6B328911}" presName="textBox5a" presStyleLbl="revTx" presStyleIdx="0" presStyleCnt="5" custScaleX="143101" custScaleY="68067">
        <dgm:presLayoutVars>
          <dgm:bulletEnabled val="1"/>
        </dgm:presLayoutVars>
      </dgm:prSet>
      <dgm:spPr/>
    </dgm:pt>
    <dgm:pt modelId="{CADF6E80-CDE0-40F3-B026-3ECAE7E9B61E}" type="pres">
      <dgm:prSet presAssocID="{23E26D81-C641-436D-8D20-7FECD162ADE6}" presName="bullet5b" presStyleLbl="node1" presStyleIdx="1" presStyleCnt="5" custLinFactNeighborX="59526" custLinFactNeighborY="-41280"/>
      <dgm:spPr>
        <a:solidFill>
          <a:srgbClr val="002060"/>
        </a:solidFill>
      </dgm:spPr>
    </dgm:pt>
    <dgm:pt modelId="{A0600230-50B4-4BC0-AD4C-9C23FF47297F}" type="pres">
      <dgm:prSet presAssocID="{23E26D81-C641-436D-8D20-7FECD162ADE6}" presName="textBox5b" presStyleLbl="revTx" presStyleIdx="1" presStyleCnt="5" custScaleX="119370" custScaleY="82670" custLinFactNeighborX="12307" custLinFactNeighborY="4256">
        <dgm:presLayoutVars>
          <dgm:bulletEnabled val="1"/>
        </dgm:presLayoutVars>
      </dgm:prSet>
      <dgm:spPr/>
    </dgm:pt>
    <dgm:pt modelId="{00C247F4-09C7-4C6F-BB02-186598864CEC}" type="pres">
      <dgm:prSet presAssocID="{8455EF44-2161-4FFE-9D43-F80D27DCF36C}" presName="bullet5c" presStyleLbl="node1" presStyleIdx="2" presStyleCnt="5"/>
      <dgm:spPr>
        <a:solidFill>
          <a:srgbClr val="002060"/>
        </a:solidFill>
      </dgm:spPr>
    </dgm:pt>
    <dgm:pt modelId="{F68D64CD-F434-442F-A96D-2C4E38C5A670}" type="pres">
      <dgm:prSet presAssocID="{8455EF44-2161-4FFE-9D43-F80D27DCF36C}" presName="textBox5c" presStyleLbl="revTx" presStyleIdx="2" presStyleCnt="5" custScaleY="25035" custLinFactNeighborX="3768" custLinFactNeighborY="-26450">
        <dgm:presLayoutVars>
          <dgm:bulletEnabled val="1"/>
        </dgm:presLayoutVars>
      </dgm:prSet>
      <dgm:spPr/>
    </dgm:pt>
    <dgm:pt modelId="{E33E668F-ACDB-4CFB-8C68-D950C4EE9BBF}" type="pres">
      <dgm:prSet presAssocID="{A7CF0F70-D665-4B98-B5E7-52C03183CC8F}" presName="bullet5d" presStyleLbl="node1" presStyleIdx="3" presStyleCnt="5"/>
      <dgm:spPr>
        <a:solidFill>
          <a:srgbClr val="002060"/>
        </a:solidFill>
      </dgm:spPr>
    </dgm:pt>
    <dgm:pt modelId="{7C9C7393-8054-4EBA-8294-023347138F97}" type="pres">
      <dgm:prSet presAssocID="{A7CF0F70-D665-4B98-B5E7-52C03183CC8F}" presName="textBox5d" presStyleLbl="revTx" presStyleIdx="3" presStyleCnt="5" custScaleX="112678" custScaleY="16982" custLinFactNeighborX="12711" custLinFactNeighborY="-28237">
        <dgm:presLayoutVars>
          <dgm:bulletEnabled val="1"/>
        </dgm:presLayoutVars>
      </dgm:prSet>
      <dgm:spPr/>
    </dgm:pt>
    <dgm:pt modelId="{7BCE6350-F2BB-40DF-9AEB-B2CBB1B21792}" type="pres">
      <dgm:prSet presAssocID="{1B39820A-937E-4832-BD4E-3BFBC4732E69}" presName="bullet5e" presStyleLbl="node1" presStyleIdx="4" presStyleCnt="5"/>
      <dgm:spPr>
        <a:solidFill>
          <a:srgbClr val="002060"/>
        </a:solidFill>
      </dgm:spPr>
    </dgm:pt>
    <dgm:pt modelId="{93CD0B65-5833-4A28-9833-796CA70E5ABC}" type="pres">
      <dgm:prSet presAssocID="{1B39820A-937E-4832-BD4E-3BFBC4732E69}" presName="textBox5e" presStyleLbl="revTx" presStyleIdx="4" presStyleCnt="5" custScaleY="17508" custLinFactNeighborX="9840" custLinFactNeighborY="-40394">
        <dgm:presLayoutVars>
          <dgm:bulletEnabled val="1"/>
        </dgm:presLayoutVars>
      </dgm:prSet>
      <dgm:spPr/>
    </dgm:pt>
  </dgm:ptLst>
  <dgm:cxnLst>
    <dgm:cxn modelId="{33D5D405-0517-46F7-9F6F-22FB21DCAD37}" type="presOf" srcId="{A7CF0F70-D665-4B98-B5E7-52C03183CC8F}" destId="{7C9C7393-8054-4EBA-8294-023347138F97}" srcOrd="0" destOrd="0" presId="urn:microsoft.com/office/officeart/2005/8/layout/arrow2"/>
    <dgm:cxn modelId="{B90A770E-9CF2-4C6B-A757-A63E9534C7DD}" type="presOf" srcId="{8455EF44-2161-4FFE-9D43-F80D27DCF36C}" destId="{F68D64CD-F434-442F-A96D-2C4E38C5A670}" srcOrd="0" destOrd="0" presId="urn:microsoft.com/office/officeart/2005/8/layout/arrow2"/>
    <dgm:cxn modelId="{88929213-01AC-43A4-9E49-C3BEA3CD85E2}" type="presOf" srcId="{C7E299B2-7DFF-4BF2-A2A1-CBCB6B328911}" destId="{D9132427-7E9D-4FD9-B118-C4942986009A}" srcOrd="0" destOrd="0" presId="urn:microsoft.com/office/officeart/2005/8/layout/arrow2"/>
    <dgm:cxn modelId="{50F5B017-3A00-4DFB-904C-161C00D59FC9}" type="presOf" srcId="{B27A20A1-BE75-4375-931C-59506C5C1441}" destId="{8BA497CC-BF3B-41C3-95FF-A13DA99D63AB}" srcOrd="0" destOrd="0" presId="urn:microsoft.com/office/officeart/2005/8/layout/arrow2"/>
    <dgm:cxn modelId="{53178166-4869-4401-9F0E-3AFFE6F72741}" type="presOf" srcId="{23E26D81-C641-436D-8D20-7FECD162ADE6}" destId="{A0600230-50B4-4BC0-AD4C-9C23FF47297F}" srcOrd="0" destOrd="0" presId="urn:microsoft.com/office/officeart/2005/8/layout/arrow2"/>
    <dgm:cxn modelId="{24304151-1AF0-4DF0-BCEA-8F00C83AB999}" srcId="{B27A20A1-BE75-4375-931C-59506C5C1441}" destId="{8455EF44-2161-4FFE-9D43-F80D27DCF36C}" srcOrd="2" destOrd="0" parTransId="{16721659-BEDC-4A73-8A64-73A09D07867C}" sibTransId="{BC62023D-8C2A-4292-878C-B30D56E3C0BC}"/>
    <dgm:cxn modelId="{9590FA9D-676E-4547-8386-D3EF2C386452}" type="presOf" srcId="{1B39820A-937E-4832-BD4E-3BFBC4732E69}" destId="{93CD0B65-5833-4A28-9833-796CA70E5ABC}" srcOrd="0" destOrd="0" presId="urn:microsoft.com/office/officeart/2005/8/layout/arrow2"/>
    <dgm:cxn modelId="{22DEC6BC-F9DD-4B0C-ABB6-25EA2C816D0B}" srcId="{B27A20A1-BE75-4375-931C-59506C5C1441}" destId="{C7E299B2-7DFF-4BF2-A2A1-CBCB6B328911}" srcOrd="0" destOrd="0" parTransId="{4472EB35-704C-4DBE-94CD-08A374648453}" sibTransId="{7E1CC178-1198-4F14-80DE-D83CD0BC09E4}"/>
    <dgm:cxn modelId="{5352E1CE-132F-47EE-A8FF-E167F2D23DB8}" srcId="{B27A20A1-BE75-4375-931C-59506C5C1441}" destId="{23E26D81-C641-436D-8D20-7FECD162ADE6}" srcOrd="1" destOrd="0" parTransId="{C471D088-6EFC-4AA6-9F81-77D626C68DD9}" sibTransId="{5F11369A-AD3E-42F9-B7E6-246278356F7E}"/>
    <dgm:cxn modelId="{D6491EE8-6C27-40F8-A116-4F5D2F0ED0F4}" srcId="{B27A20A1-BE75-4375-931C-59506C5C1441}" destId="{6869F113-A95E-4AE9-AEE4-D4C099D68046}" srcOrd="5" destOrd="0" parTransId="{40EE6DE1-6336-4953-9ED8-B568FCB30974}" sibTransId="{7801610E-B97B-4C77-AE6A-25536B2EC15A}"/>
    <dgm:cxn modelId="{81C2E5ED-0AF9-4107-8366-B9B3176959A3}" srcId="{B27A20A1-BE75-4375-931C-59506C5C1441}" destId="{1B39820A-937E-4832-BD4E-3BFBC4732E69}" srcOrd="4" destOrd="0" parTransId="{FDD7D92C-459B-4F33-B10D-AD7DE6E240FC}" sibTransId="{8DA8762A-C821-4FBD-9EDC-D895D5D191E9}"/>
    <dgm:cxn modelId="{657AC4F6-5409-484C-8A6F-13E6AF9AA236}" srcId="{B27A20A1-BE75-4375-931C-59506C5C1441}" destId="{A7CF0F70-D665-4B98-B5E7-52C03183CC8F}" srcOrd="3" destOrd="0" parTransId="{BB45DD11-FA31-49E5-9DD3-29D2FDA1F518}" sibTransId="{A6761ABD-E9B5-486A-8A68-0F39999F6B6A}"/>
    <dgm:cxn modelId="{97EE9454-5263-4778-A0FD-60EC354843C7}" type="presParOf" srcId="{8BA497CC-BF3B-41C3-95FF-A13DA99D63AB}" destId="{E4DC12ED-F516-435E-9244-B2BB9BF3F625}" srcOrd="0" destOrd="0" presId="urn:microsoft.com/office/officeart/2005/8/layout/arrow2"/>
    <dgm:cxn modelId="{71C699EB-F94D-424E-8FF1-0D8A748A6223}" type="presParOf" srcId="{8BA497CC-BF3B-41C3-95FF-A13DA99D63AB}" destId="{BBE315AB-E692-446E-9E43-F8DBE14D5FAE}" srcOrd="1" destOrd="0" presId="urn:microsoft.com/office/officeart/2005/8/layout/arrow2"/>
    <dgm:cxn modelId="{BC6DD676-5B76-46CC-B100-C39296BC8272}" type="presParOf" srcId="{BBE315AB-E692-446E-9E43-F8DBE14D5FAE}" destId="{96FB1866-510C-48F3-A735-063809A319F1}" srcOrd="0" destOrd="0" presId="urn:microsoft.com/office/officeart/2005/8/layout/arrow2"/>
    <dgm:cxn modelId="{6F555EE0-C054-4964-91C9-E7F74751EBB1}" type="presParOf" srcId="{BBE315AB-E692-446E-9E43-F8DBE14D5FAE}" destId="{D9132427-7E9D-4FD9-B118-C4942986009A}" srcOrd="1" destOrd="0" presId="urn:microsoft.com/office/officeart/2005/8/layout/arrow2"/>
    <dgm:cxn modelId="{FD3CCAA9-8A43-464A-8548-E2D148E0E2C1}" type="presParOf" srcId="{BBE315AB-E692-446E-9E43-F8DBE14D5FAE}" destId="{CADF6E80-CDE0-40F3-B026-3ECAE7E9B61E}" srcOrd="2" destOrd="0" presId="urn:microsoft.com/office/officeart/2005/8/layout/arrow2"/>
    <dgm:cxn modelId="{47C98945-6DB4-4230-A457-844DA2D79432}" type="presParOf" srcId="{BBE315AB-E692-446E-9E43-F8DBE14D5FAE}" destId="{A0600230-50B4-4BC0-AD4C-9C23FF47297F}" srcOrd="3" destOrd="0" presId="urn:microsoft.com/office/officeart/2005/8/layout/arrow2"/>
    <dgm:cxn modelId="{300933A9-568D-4E3E-86BB-2AC9F834BC0C}" type="presParOf" srcId="{BBE315AB-E692-446E-9E43-F8DBE14D5FAE}" destId="{00C247F4-09C7-4C6F-BB02-186598864CEC}" srcOrd="4" destOrd="0" presId="urn:microsoft.com/office/officeart/2005/8/layout/arrow2"/>
    <dgm:cxn modelId="{C2F7C4D8-0B6F-4422-80B4-812F1BF5C232}" type="presParOf" srcId="{BBE315AB-E692-446E-9E43-F8DBE14D5FAE}" destId="{F68D64CD-F434-442F-A96D-2C4E38C5A670}" srcOrd="5" destOrd="0" presId="urn:microsoft.com/office/officeart/2005/8/layout/arrow2"/>
    <dgm:cxn modelId="{8404350D-BAFB-4019-83BF-DB0471FA2F7E}" type="presParOf" srcId="{BBE315AB-E692-446E-9E43-F8DBE14D5FAE}" destId="{E33E668F-ACDB-4CFB-8C68-D950C4EE9BBF}" srcOrd="6" destOrd="0" presId="urn:microsoft.com/office/officeart/2005/8/layout/arrow2"/>
    <dgm:cxn modelId="{0F2A6782-DB99-478C-9717-23311585AFA5}" type="presParOf" srcId="{BBE315AB-E692-446E-9E43-F8DBE14D5FAE}" destId="{7C9C7393-8054-4EBA-8294-023347138F97}" srcOrd="7" destOrd="0" presId="urn:microsoft.com/office/officeart/2005/8/layout/arrow2"/>
    <dgm:cxn modelId="{B51AB7DD-142A-488D-9CF6-B5E1BC97F2A5}" type="presParOf" srcId="{BBE315AB-E692-446E-9E43-F8DBE14D5FAE}" destId="{7BCE6350-F2BB-40DF-9AEB-B2CBB1B21792}" srcOrd="8" destOrd="0" presId="urn:microsoft.com/office/officeart/2005/8/layout/arrow2"/>
    <dgm:cxn modelId="{8956E745-7F86-40CC-B6FE-E089E02B9543}" type="presParOf" srcId="{BBE315AB-E692-446E-9E43-F8DBE14D5FAE}" destId="{93CD0B65-5833-4A28-9833-796CA70E5ABC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2758FA-8990-4B64-8875-CA558369300E}">
      <dsp:nvSpPr>
        <dsp:cNvPr id="0" name=""/>
        <dsp:cNvSpPr/>
      </dsp:nvSpPr>
      <dsp:spPr>
        <a:xfrm>
          <a:off x="0" y="242888"/>
          <a:ext cx="4800633" cy="4800633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5154B9-35EF-457E-BC5C-FA3D2A84DF2F}">
      <dsp:nvSpPr>
        <dsp:cNvPr id="0" name=""/>
        <dsp:cNvSpPr/>
      </dsp:nvSpPr>
      <dsp:spPr>
        <a:xfrm>
          <a:off x="2400316" y="205348"/>
          <a:ext cx="5600738" cy="480063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 err="1">
              <a:solidFill>
                <a:schemeClr val="tx2"/>
              </a:solidFill>
            </a:rPr>
            <a:t>Аудирование</a:t>
          </a:r>
          <a:endParaRPr lang="ru-RU" sz="3200" b="1" kern="1200" dirty="0">
            <a:solidFill>
              <a:schemeClr val="tx2"/>
            </a:solidFill>
          </a:endParaRPr>
        </a:p>
      </dsp:txBody>
      <dsp:txXfrm>
        <a:off x="2400316" y="205348"/>
        <a:ext cx="5600738" cy="768101"/>
      </dsp:txXfrm>
    </dsp:sp>
    <dsp:sp modelId="{522CA90E-8583-490C-8E50-91EDA6A5EC0C}">
      <dsp:nvSpPr>
        <dsp:cNvPr id="0" name=""/>
        <dsp:cNvSpPr/>
      </dsp:nvSpPr>
      <dsp:spPr>
        <a:xfrm>
          <a:off x="504066" y="1010990"/>
          <a:ext cx="3792500" cy="3792500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9DDB96-BBE9-4507-B65C-486EADFE1BF9}">
      <dsp:nvSpPr>
        <dsp:cNvPr id="0" name=""/>
        <dsp:cNvSpPr/>
      </dsp:nvSpPr>
      <dsp:spPr>
        <a:xfrm>
          <a:off x="2400316" y="1010990"/>
          <a:ext cx="5600738" cy="3792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>
              <a:solidFill>
                <a:schemeClr val="tx2"/>
              </a:solidFill>
            </a:rPr>
            <a:t>Говорение</a:t>
          </a:r>
        </a:p>
      </dsp:txBody>
      <dsp:txXfrm>
        <a:off x="2400316" y="1010990"/>
        <a:ext cx="5600738" cy="768101"/>
      </dsp:txXfrm>
    </dsp:sp>
    <dsp:sp modelId="{015DD2DD-8A8C-49A8-B5E2-B116AE5A3989}">
      <dsp:nvSpPr>
        <dsp:cNvPr id="0" name=""/>
        <dsp:cNvSpPr/>
      </dsp:nvSpPr>
      <dsp:spPr>
        <a:xfrm>
          <a:off x="1008132" y="1779091"/>
          <a:ext cx="2784367" cy="2784367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70D8E0-A1A9-48BA-AEF5-1B41AECFC576}">
      <dsp:nvSpPr>
        <dsp:cNvPr id="0" name=""/>
        <dsp:cNvSpPr/>
      </dsp:nvSpPr>
      <dsp:spPr>
        <a:xfrm>
          <a:off x="2400316" y="1779091"/>
          <a:ext cx="5600738" cy="278436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>
              <a:solidFill>
                <a:schemeClr val="tx2"/>
              </a:solidFill>
            </a:rPr>
            <a:t>Письмо</a:t>
          </a:r>
        </a:p>
      </dsp:txBody>
      <dsp:txXfrm>
        <a:off x="2400316" y="1779091"/>
        <a:ext cx="5600738" cy="768101"/>
      </dsp:txXfrm>
    </dsp:sp>
    <dsp:sp modelId="{E6A3522E-6726-4A33-8430-5D55FEC6AD18}">
      <dsp:nvSpPr>
        <dsp:cNvPr id="0" name=""/>
        <dsp:cNvSpPr/>
      </dsp:nvSpPr>
      <dsp:spPr>
        <a:xfrm>
          <a:off x="1512199" y="2547192"/>
          <a:ext cx="1776234" cy="1776234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28BE83-D5E2-4D25-A570-C7378526FAA3}">
      <dsp:nvSpPr>
        <dsp:cNvPr id="0" name=""/>
        <dsp:cNvSpPr/>
      </dsp:nvSpPr>
      <dsp:spPr>
        <a:xfrm>
          <a:off x="2400316" y="2547192"/>
          <a:ext cx="5600738" cy="177623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>
              <a:solidFill>
                <a:schemeClr val="tx2"/>
              </a:solidFill>
            </a:rPr>
            <a:t>Чтение </a:t>
          </a:r>
        </a:p>
      </dsp:txBody>
      <dsp:txXfrm>
        <a:off x="2400316" y="2547192"/>
        <a:ext cx="5600738" cy="768101"/>
      </dsp:txXfrm>
    </dsp:sp>
    <dsp:sp modelId="{7DDB9B61-37E0-49F0-B39A-E3AC316D3A19}">
      <dsp:nvSpPr>
        <dsp:cNvPr id="0" name=""/>
        <dsp:cNvSpPr/>
      </dsp:nvSpPr>
      <dsp:spPr>
        <a:xfrm>
          <a:off x="2016265" y="3315294"/>
          <a:ext cx="768101" cy="768101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961129-B464-40F5-8278-939EA9664302}">
      <dsp:nvSpPr>
        <dsp:cNvPr id="0" name=""/>
        <dsp:cNvSpPr/>
      </dsp:nvSpPr>
      <dsp:spPr>
        <a:xfrm>
          <a:off x="2400316" y="3315294"/>
          <a:ext cx="5600738" cy="76810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>
              <a:solidFill>
                <a:schemeClr val="tx2"/>
              </a:solidFill>
            </a:rPr>
            <a:t>Лексика +Грамматика</a:t>
          </a:r>
        </a:p>
      </dsp:txBody>
      <dsp:txXfrm>
        <a:off x="2400316" y="3315294"/>
        <a:ext cx="5600738" cy="7681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DC12ED-F516-435E-9244-B2BB9BF3F625}">
      <dsp:nvSpPr>
        <dsp:cNvPr id="0" name=""/>
        <dsp:cNvSpPr/>
      </dsp:nvSpPr>
      <dsp:spPr>
        <a:xfrm>
          <a:off x="71396" y="0"/>
          <a:ext cx="8358244" cy="5286388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/>
        </a:solidFill>
        <a:ln>
          <a:solidFill>
            <a:schemeClr val="tx2">
              <a:lumMod val="50000"/>
            </a:schemeClr>
          </a:solidFill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96FB1866-510C-48F3-A735-063809A319F1}">
      <dsp:nvSpPr>
        <dsp:cNvPr id="0" name=""/>
        <dsp:cNvSpPr/>
      </dsp:nvSpPr>
      <dsp:spPr>
        <a:xfrm>
          <a:off x="1143007" y="3714776"/>
          <a:ext cx="194539" cy="194539"/>
        </a:xfrm>
        <a:prstGeom prst="ellipse">
          <a:avLst/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9132427-7E9D-4FD9-B118-C4942986009A}">
      <dsp:nvSpPr>
        <dsp:cNvPr id="0" name=""/>
        <dsp:cNvSpPr/>
      </dsp:nvSpPr>
      <dsp:spPr>
        <a:xfrm>
          <a:off x="688075" y="4229111"/>
          <a:ext cx="1585597" cy="8563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082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800" b="1" kern="1200" dirty="0">
              <a:solidFill>
                <a:srgbClr val="C00000"/>
              </a:solidFill>
            </a:rPr>
            <a:t>Работа  с родителями</a:t>
          </a:r>
        </a:p>
      </dsp:txBody>
      <dsp:txXfrm>
        <a:off x="688075" y="4229111"/>
        <a:ext cx="1585597" cy="856392"/>
      </dsp:txXfrm>
    </dsp:sp>
    <dsp:sp modelId="{CADF6E80-CDE0-40F3-B026-3ECAE7E9B61E}">
      <dsp:nvSpPr>
        <dsp:cNvPr id="0" name=""/>
        <dsp:cNvSpPr/>
      </dsp:nvSpPr>
      <dsp:spPr>
        <a:xfrm>
          <a:off x="2063894" y="2793447"/>
          <a:ext cx="304495" cy="304495"/>
        </a:xfrm>
        <a:prstGeom prst="ellipse">
          <a:avLst/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0600230-50B4-4BC0-AD4C-9C23FF47297F}">
      <dsp:nvSpPr>
        <dsp:cNvPr id="0" name=""/>
        <dsp:cNvSpPr/>
      </dsp:nvSpPr>
      <dsp:spPr>
        <a:xfrm>
          <a:off x="2071702" y="3357591"/>
          <a:ext cx="1676031" cy="1831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346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800" b="1" kern="1200" dirty="0">
              <a:solidFill>
                <a:srgbClr val="C00000"/>
              </a:solidFill>
            </a:rPr>
            <a:t>Учебное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800" b="1" kern="1200" dirty="0">
              <a:solidFill>
                <a:srgbClr val="C00000"/>
              </a:solidFill>
            </a:rPr>
            <a:t>занятие</a:t>
          </a:r>
        </a:p>
      </dsp:txBody>
      <dsp:txXfrm>
        <a:off x="2071702" y="3357591"/>
        <a:ext cx="1676031" cy="1831137"/>
      </dsp:txXfrm>
    </dsp:sp>
    <dsp:sp modelId="{00C247F4-09C7-4C6F-BB02-186598864CEC}">
      <dsp:nvSpPr>
        <dsp:cNvPr id="0" name=""/>
        <dsp:cNvSpPr/>
      </dsp:nvSpPr>
      <dsp:spPr>
        <a:xfrm>
          <a:off x="3235955" y="2112440"/>
          <a:ext cx="405994" cy="405994"/>
        </a:xfrm>
        <a:prstGeom prst="ellipse">
          <a:avLst/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68D64CD-F434-442F-A96D-2C4E38C5A670}">
      <dsp:nvSpPr>
        <dsp:cNvPr id="0" name=""/>
        <dsp:cNvSpPr/>
      </dsp:nvSpPr>
      <dsp:spPr>
        <a:xfrm>
          <a:off x="3500462" y="2643208"/>
          <a:ext cx="1632436" cy="743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128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800" b="1" kern="1200" dirty="0">
              <a:solidFill>
                <a:srgbClr val="C00000"/>
              </a:solidFill>
            </a:rPr>
            <a:t>Олимпиады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800" b="1" kern="1200" dirty="0">
              <a:solidFill>
                <a:srgbClr val="C00000"/>
              </a:solidFill>
            </a:rPr>
            <a:t>Конкурсы</a:t>
          </a:r>
        </a:p>
      </dsp:txBody>
      <dsp:txXfrm>
        <a:off x="3500462" y="2643208"/>
        <a:ext cx="1632436" cy="743777"/>
      </dsp:txXfrm>
    </dsp:sp>
    <dsp:sp modelId="{E33E668F-ACDB-4CFB-8C68-D950C4EE9BBF}">
      <dsp:nvSpPr>
        <dsp:cNvPr id="0" name=""/>
        <dsp:cNvSpPr/>
      </dsp:nvSpPr>
      <dsp:spPr>
        <a:xfrm>
          <a:off x="4809184" y="1482303"/>
          <a:ext cx="524409" cy="524409"/>
        </a:xfrm>
        <a:prstGeom prst="ellipse">
          <a:avLst/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C9C7393-8054-4EBA-8294-023347138F97}">
      <dsp:nvSpPr>
        <dsp:cNvPr id="0" name=""/>
        <dsp:cNvSpPr/>
      </dsp:nvSpPr>
      <dsp:spPr>
        <a:xfrm>
          <a:off x="5286413" y="2214586"/>
          <a:ext cx="1691644" cy="6014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7874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800" b="1" kern="1200" dirty="0">
              <a:solidFill>
                <a:srgbClr val="C00000"/>
              </a:solidFill>
            </a:rPr>
            <a:t>Проектная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800" b="1" kern="1200" dirty="0">
              <a:solidFill>
                <a:srgbClr val="C00000"/>
              </a:solidFill>
            </a:rPr>
            <a:t>деятельность</a:t>
          </a:r>
        </a:p>
      </dsp:txBody>
      <dsp:txXfrm>
        <a:off x="5286413" y="2214586"/>
        <a:ext cx="1691644" cy="601482"/>
      </dsp:txXfrm>
    </dsp:sp>
    <dsp:sp modelId="{7BCE6350-F2BB-40DF-9AEB-B2CBB1B21792}">
      <dsp:nvSpPr>
        <dsp:cNvPr id="0" name=""/>
        <dsp:cNvSpPr/>
      </dsp:nvSpPr>
      <dsp:spPr>
        <a:xfrm>
          <a:off x="6428933" y="1061506"/>
          <a:ext cx="668199" cy="668199"/>
        </a:xfrm>
        <a:prstGeom prst="ellipse">
          <a:avLst/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3CD0B65-5833-4A28-9833-796CA70E5ABC}">
      <dsp:nvSpPr>
        <dsp:cNvPr id="0" name=""/>
        <dsp:cNvSpPr/>
      </dsp:nvSpPr>
      <dsp:spPr>
        <a:xfrm>
          <a:off x="6809477" y="1428755"/>
          <a:ext cx="1691644" cy="6811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4065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rgbClr val="C00000"/>
              </a:solidFill>
            </a:rPr>
            <a:t>Элективный курс </a:t>
          </a:r>
        </a:p>
      </dsp:txBody>
      <dsp:txXfrm>
        <a:off x="6809477" y="1428755"/>
        <a:ext cx="1691644" cy="6811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DC12ED-F516-435E-9244-B2BB9BF3F625}">
      <dsp:nvSpPr>
        <dsp:cNvPr id="0" name=""/>
        <dsp:cNvSpPr/>
      </dsp:nvSpPr>
      <dsp:spPr>
        <a:xfrm>
          <a:off x="71396" y="0"/>
          <a:ext cx="8358244" cy="5286388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/>
        </a:solidFill>
        <a:ln>
          <a:solidFill>
            <a:schemeClr val="tx2">
              <a:lumMod val="50000"/>
            </a:schemeClr>
          </a:solidFill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96FB1866-510C-48F3-A735-063809A319F1}">
      <dsp:nvSpPr>
        <dsp:cNvPr id="0" name=""/>
        <dsp:cNvSpPr/>
      </dsp:nvSpPr>
      <dsp:spPr>
        <a:xfrm>
          <a:off x="1143007" y="3714776"/>
          <a:ext cx="194539" cy="194539"/>
        </a:xfrm>
        <a:prstGeom prst="ellipse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9132427-7E9D-4FD9-B118-C4942986009A}">
      <dsp:nvSpPr>
        <dsp:cNvPr id="0" name=""/>
        <dsp:cNvSpPr/>
      </dsp:nvSpPr>
      <dsp:spPr>
        <a:xfrm>
          <a:off x="688075" y="4229111"/>
          <a:ext cx="1585597" cy="8563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082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800" b="1" kern="1200" dirty="0">
              <a:solidFill>
                <a:srgbClr val="C00000"/>
              </a:solidFill>
            </a:rPr>
            <a:t>Работа  с родителями</a:t>
          </a:r>
        </a:p>
      </dsp:txBody>
      <dsp:txXfrm>
        <a:off x="688075" y="4229111"/>
        <a:ext cx="1585597" cy="856392"/>
      </dsp:txXfrm>
    </dsp:sp>
    <dsp:sp modelId="{CADF6E80-CDE0-40F3-B026-3ECAE7E9B61E}">
      <dsp:nvSpPr>
        <dsp:cNvPr id="0" name=""/>
        <dsp:cNvSpPr/>
      </dsp:nvSpPr>
      <dsp:spPr>
        <a:xfrm>
          <a:off x="2063894" y="2793447"/>
          <a:ext cx="304495" cy="304495"/>
        </a:xfrm>
        <a:prstGeom prst="ellipse">
          <a:avLst/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0600230-50B4-4BC0-AD4C-9C23FF47297F}">
      <dsp:nvSpPr>
        <dsp:cNvPr id="0" name=""/>
        <dsp:cNvSpPr/>
      </dsp:nvSpPr>
      <dsp:spPr>
        <a:xfrm>
          <a:off x="1898904" y="3263320"/>
          <a:ext cx="1676031" cy="1831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346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800" b="1" kern="1200" dirty="0">
              <a:solidFill>
                <a:schemeClr val="tx1"/>
              </a:solidFill>
            </a:rPr>
            <a:t>Учебное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800" b="1" kern="1200" dirty="0">
              <a:solidFill>
                <a:schemeClr val="tx1"/>
              </a:solidFill>
            </a:rPr>
            <a:t>занятие</a:t>
          </a:r>
        </a:p>
      </dsp:txBody>
      <dsp:txXfrm>
        <a:off x="1898904" y="3263320"/>
        <a:ext cx="1676031" cy="1831137"/>
      </dsp:txXfrm>
    </dsp:sp>
    <dsp:sp modelId="{00C247F4-09C7-4C6F-BB02-186598864CEC}">
      <dsp:nvSpPr>
        <dsp:cNvPr id="0" name=""/>
        <dsp:cNvSpPr/>
      </dsp:nvSpPr>
      <dsp:spPr>
        <a:xfrm>
          <a:off x="3235955" y="2112440"/>
          <a:ext cx="405994" cy="405994"/>
        </a:xfrm>
        <a:prstGeom prst="ellipse">
          <a:avLst/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68D64CD-F434-442F-A96D-2C4E38C5A670}">
      <dsp:nvSpPr>
        <dsp:cNvPr id="0" name=""/>
        <dsp:cNvSpPr/>
      </dsp:nvSpPr>
      <dsp:spPr>
        <a:xfrm>
          <a:off x="3511187" y="2571756"/>
          <a:ext cx="1632436" cy="743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128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800" b="1" kern="1200" dirty="0">
              <a:solidFill>
                <a:schemeClr val="tx1"/>
              </a:solidFill>
            </a:rPr>
            <a:t>Олимпиады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800" b="1" kern="1200" dirty="0">
              <a:solidFill>
                <a:schemeClr val="tx1"/>
              </a:solidFill>
            </a:rPr>
            <a:t>конкурсы</a:t>
          </a:r>
        </a:p>
      </dsp:txBody>
      <dsp:txXfrm>
        <a:off x="3511187" y="2571756"/>
        <a:ext cx="1632436" cy="743777"/>
      </dsp:txXfrm>
    </dsp:sp>
    <dsp:sp modelId="{E33E668F-ACDB-4CFB-8C68-D950C4EE9BBF}">
      <dsp:nvSpPr>
        <dsp:cNvPr id="0" name=""/>
        <dsp:cNvSpPr/>
      </dsp:nvSpPr>
      <dsp:spPr>
        <a:xfrm>
          <a:off x="4809184" y="1482303"/>
          <a:ext cx="524409" cy="524409"/>
        </a:xfrm>
        <a:prstGeom prst="ellipse">
          <a:avLst/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C9C7393-8054-4EBA-8294-023347138F97}">
      <dsp:nvSpPr>
        <dsp:cNvPr id="0" name=""/>
        <dsp:cNvSpPr/>
      </dsp:nvSpPr>
      <dsp:spPr>
        <a:xfrm>
          <a:off x="5154262" y="2000267"/>
          <a:ext cx="1691644" cy="6014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7874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800" b="1" kern="1200" dirty="0">
              <a:solidFill>
                <a:schemeClr val="tx1"/>
              </a:solidFill>
            </a:rPr>
            <a:t>Проектная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800" b="1" kern="1200" dirty="0">
              <a:solidFill>
                <a:schemeClr val="tx1"/>
              </a:solidFill>
            </a:rPr>
            <a:t>деятельность</a:t>
          </a:r>
        </a:p>
      </dsp:txBody>
      <dsp:txXfrm>
        <a:off x="5154262" y="2000267"/>
        <a:ext cx="1691644" cy="601482"/>
      </dsp:txXfrm>
    </dsp:sp>
    <dsp:sp modelId="{7BCE6350-F2BB-40DF-9AEB-B2CBB1B21792}">
      <dsp:nvSpPr>
        <dsp:cNvPr id="0" name=""/>
        <dsp:cNvSpPr/>
      </dsp:nvSpPr>
      <dsp:spPr>
        <a:xfrm>
          <a:off x="6428933" y="1061506"/>
          <a:ext cx="668199" cy="668199"/>
        </a:xfrm>
        <a:prstGeom prst="ellipse">
          <a:avLst/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3CD0B65-5833-4A28-9833-796CA70E5ABC}">
      <dsp:nvSpPr>
        <dsp:cNvPr id="0" name=""/>
        <dsp:cNvSpPr/>
      </dsp:nvSpPr>
      <dsp:spPr>
        <a:xfrm>
          <a:off x="6763033" y="1395606"/>
          <a:ext cx="1691644" cy="38907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4065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</a:rPr>
            <a:t>Элективный курс </a:t>
          </a:r>
        </a:p>
      </dsp:txBody>
      <dsp:txXfrm>
        <a:off x="6763033" y="1395606"/>
        <a:ext cx="1691644" cy="389078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DC12ED-F516-435E-9244-B2BB9BF3F625}">
      <dsp:nvSpPr>
        <dsp:cNvPr id="0" name=""/>
        <dsp:cNvSpPr/>
      </dsp:nvSpPr>
      <dsp:spPr>
        <a:xfrm>
          <a:off x="71396" y="0"/>
          <a:ext cx="8358244" cy="5286388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/>
        </a:solidFill>
        <a:ln>
          <a:solidFill>
            <a:schemeClr val="tx2">
              <a:lumMod val="50000"/>
            </a:schemeClr>
          </a:solidFill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96FB1866-510C-48F3-A735-063809A319F1}">
      <dsp:nvSpPr>
        <dsp:cNvPr id="0" name=""/>
        <dsp:cNvSpPr/>
      </dsp:nvSpPr>
      <dsp:spPr>
        <a:xfrm>
          <a:off x="1143007" y="3714776"/>
          <a:ext cx="194539" cy="194539"/>
        </a:xfrm>
        <a:prstGeom prst="ellipse">
          <a:avLst/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9132427-7E9D-4FD9-B118-C4942986009A}">
      <dsp:nvSpPr>
        <dsp:cNvPr id="0" name=""/>
        <dsp:cNvSpPr/>
      </dsp:nvSpPr>
      <dsp:spPr>
        <a:xfrm>
          <a:off x="688075" y="4229111"/>
          <a:ext cx="1585597" cy="8563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082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800" b="1" kern="1200" dirty="0">
              <a:solidFill>
                <a:schemeClr val="tx1"/>
              </a:solidFill>
            </a:rPr>
            <a:t>Работа  с родителями</a:t>
          </a:r>
        </a:p>
      </dsp:txBody>
      <dsp:txXfrm>
        <a:off x="688075" y="4229111"/>
        <a:ext cx="1585597" cy="856392"/>
      </dsp:txXfrm>
    </dsp:sp>
    <dsp:sp modelId="{CADF6E80-CDE0-40F3-B026-3ECAE7E9B61E}">
      <dsp:nvSpPr>
        <dsp:cNvPr id="0" name=""/>
        <dsp:cNvSpPr/>
      </dsp:nvSpPr>
      <dsp:spPr>
        <a:xfrm>
          <a:off x="2063894" y="2793447"/>
          <a:ext cx="304495" cy="304495"/>
        </a:xfrm>
        <a:prstGeom prst="ellipse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0600230-50B4-4BC0-AD4C-9C23FF47297F}">
      <dsp:nvSpPr>
        <dsp:cNvPr id="0" name=""/>
        <dsp:cNvSpPr/>
      </dsp:nvSpPr>
      <dsp:spPr>
        <a:xfrm>
          <a:off x="1898904" y="3263320"/>
          <a:ext cx="1676031" cy="1831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346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800" b="1" kern="1200" dirty="0">
              <a:solidFill>
                <a:srgbClr val="C00000"/>
              </a:solidFill>
            </a:rPr>
            <a:t>Учебное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800" b="1" kern="1200" dirty="0">
              <a:solidFill>
                <a:srgbClr val="C00000"/>
              </a:solidFill>
            </a:rPr>
            <a:t>занятие</a:t>
          </a:r>
        </a:p>
      </dsp:txBody>
      <dsp:txXfrm>
        <a:off x="1898904" y="3263320"/>
        <a:ext cx="1676031" cy="1831137"/>
      </dsp:txXfrm>
    </dsp:sp>
    <dsp:sp modelId="{00C247F4-09C7-4C6F-BB02-186598864CEC}">
      <dsp:nvSpPr>
        <dsp:cNvPr id="0" name=""/>
        <dsp:cNvSpPr/>
      </dsp:nvSpPr>
      <dsp:spPr>
        <a:xfrm>
          <a:off x="3235955" y="2112440"/>
          <a:ext cx="405994" cy="405994"/>
        </a:xfrm>
        <a:prstGeom prst="ellipse">
          <a:avLst/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68D64CD-F434-442F-A96D-2C4E38C5A670}">
      <dsp:nvSpPr>
        <dsp:cNvPr id="0" name=""/>
        <dsp:cNvSpPr/>
      </dsp:nvSpPr>
      <dsp:spPr>
        <a:xfrm>
          <a:off x="3511187" y="2571756"/>
          <a:ext cx="1632436" cy="743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128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800" b="1" kern="1200" dirty="0">
              <a:solidFill>
                <a:schemeClr val="tx1"/>
              </a:solidFill>
            </a:rPr>
            <a:t>Олимпиады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800" b="1" kern="1200" dirty="0">
              <a:solidFill>
                <a:schemeClr val="tx1"/>
              </a:solidFill>
            </a:rPr>
            <a:t>конкурсы</a:t>
          </a:r>
        </a:p>
      </dsp:txBody>
      <dsp:txXfrm>
        <a:off x="3511187" y="2571756"/>
        <a:ext cx="1632436" cy="743777"/>
      </dsp:txXfrm>
    </dsp:sp>
    <dsp:sp modelId="{E33E668F-ACDB-4CFB-8C68-D950C4EE9BBF}">
      <dsp:nvSpPr>
        <dsp:cNvPr id="0" name=""/>
        <dsp:cNvSpPr/>
      </dsp:nvSpPr>
      <dsp:spPr>
        <a:xfrm>
          <a:off x="4809184" y="1482303"/>
          <a:ext cx="524409" cy="524409"/>
        </a:xfrm>
        <a:prstGeom prst="ellipse">
          <a:avLst/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C9C7393-8054-4EBA-8294-023347138F97}">
      <dsp:nvSpPr>
        <dsp:cNvPr id="0" name=""/>
        <dsp:cNvSpPr/>
      </dsp:nvSpPr>
      <dsp:spPr>
        <a:xfrm>
          <a:off x="5154262" y="2000267"/>
          <a:ext cx="1691644" cy="6014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7874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800" b="1" kern="1200" dirty="0">
              <a:solidFill>
                <a:schemeClr val="tx1"/>
              </a:solidFill>
            </a:rPr>
            <a:t>Проектная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800" b="1" kern="1200" dirty="0">
              <a:solidFill>
                <a:schemeClr val="tx1"/>
              </a:solidFill>
            </a:rPr>
            <a:t>деятельность</a:t>
          </a:r>
        </a:p>
      </dsp:txBody>
      <dsp:txXfrm>
        <a:off x="5154262" y="2000267"/>
        <a:ext cx="1691644" cy="601482"/>
      </dsp:txXfrm>
    </dsp:sp>
    <dsp:sp modelId="{7BCE6350-F2BB-40DF-9AEB-B2CBB1B21792}">
      <dsp:nvSpPr>
        <dsp:cNvPr id="0" name=""/>
        <dsp:cNvSpPr/>
      </dsp:nvSpPr>
      <dsp:spPr>
        <a:xfrm>
          <a:off x="6428933" y="1061506"/>
          <a:ext cx="668199" cy="668199"/>
        </a:xfrm>
        <a:prstGeom prst="ellipse">
          <a:avLst/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3CD0B65-5833-4A28-9833-796CA70E5ABC}">
      <dsp:nvSpPr>
        <dsp:cNvPr id="0" name=""/>
        <dsp:cNvSpPr/>
      </dsp:nvSpPr>
      <dsp:spPr>
        <a:xfrm>
          <a:off x="6763033" y="1395606"/>
          <a:ext cx="1691644" cy="38907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4065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</a:rPr>
            <a:t>Элективный курс </a:t>
          </a:r>
        </a:p>
      </dsp:txBody>
      <dsp:txXfrm>
        <a:off x="6763033" y="1395606"/>
        <a:ext cx="1691644" cy="389078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DC12ED-F516-435E-9244-B2BB9BF3F625}">
      <dsp:nvSpPr>
        <dsp:cNvPr id="0" name=""/>
        <dsp:cNvSpPr/>
      </dsp:nvSpPr>
      <dsp:spPr>
        <a:xfrm>
          <a:off x="71396" y="0"/>
          <a:ext cx="8358244" cy="5286388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/>
        </a:solidFill>
        <a:ln>
          <a:solidFill>
            <a:schemeClr val="tx2">
              <a:lumMod val="50000"/>
            </a:schemeClr>
          </a:solidFill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96FB1866-510C-48F3-A735-063809A319F1}">
      <dsp:nvSpPr>
        <dsp:cNvPr id="0" name=""/>
        <dsp:cNvSpPr/>
      </dsp:nvSpPr>
      <dsp:spPr>
        <a:xfrm>
          <a:off x="1143007" y="3714776"/>
          <a:ext cx="194539" cy="194539"/>
        </a:xfrm>
        <a:prstGeom prst="ellipse">
          <a:avLst/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9132427-7E9D-4FD9-B118-C4942986009A}">
      <dsp:nvSpPr>
        <dsp:cNvPr id="0" name=""/>
        <dsp:cNvSpPr/>
      </dsp:nvSpPr>
      <dsp:spPr>
        <a:xfrm>
          <a:off x="688075" y="4229111"/>
          <a:ext cx="1585597" cy="8563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082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800" b="1" kern="1200" dirty="0">
              <a:solidFill>
                <a:schemeClr val="tx1"/>
              </a:solidFill>
            </a:rPr>
            <a:t>Работа  с родителями</a:t>
          </a:r>
        </a:p>
      </dsp:txBody>
      <dsp:txXfrm>
        <a:off x="688075" y="4229111"/>
        <a:ext cx="1585597" cy="856392"/>
      </dsp:txXfrm>
    </dsp:sp>
    <dsp:sp modelId="{CADF6E80-CDE0-40F3-B026-3ECAE7E9B61E}">
      <dsp:nvSpPr>
        <dsp:cNvPr id="0" name=""/>
        <dsp:cNvSpPr/>
      </dsp:nvSpPr>
      <dsp:spPr>
        <a:xfrm>
          <a:off x="2063894" y="2793447"/>
          <a:ext cx="304495" cy="304495"/>
        </a:xfrm>
        <a:prstGeom prst="ellipse">
          <a:avLst/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0600230-50B4-4BC0-AD4C-9C23FF47297F}">
      <dsp:nvSpPr>
        <dsp:cNvPr id="0" name=""/>
        <dsp:cNvSpPr/>
      </dsp:nvSpPr>
      <dsp:spPr>
        <a:xfrm>
          <a:off x="1898904" y="3263320"/>
          <a:ext cx="1676031" cy="1831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346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800" b="1" kern="1200" dirty="0">
              <a:solidFill>
                <a:schemeClr val="tx1"/>
              </a:solidFill>
            </a:rPr>
            <a:t>Учебное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800" b="1" kern="1200" dirty="0">
              <a:solidFill>
                <a:schemeClr val="tx1"/>
              </a:solidFill>
            </a:rPr>
            <a:t>занятие</a:t>
          </a:r>
        </a:p>
      </dsp:txBody>
      <dsp:txXfrm>
        <a:off x="1898904" y="3263320"/>
        <a:ext cx="1676031" cy="1831137"/>
      </dsp:txXfrm>
    </dsp:sp>
    <dsp:sp modelId="{00C247F4-09C7-4C6F-BB02-186598864CEC}">
      <dsp:nvSpPr>
        <dsp:cNvPr id="0" name=""/>
        <dsp:cNvSpPr/>
      </dsp:nvSpPr>
      <dsp:spPr>
        <a:xfrm>
          <a:off x="3235955" y="2112440"/>
          <a:ext cx="405994" cy="405994"/>
        </a:xfrm>
        <a:prstGeom prst="ellipse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68D64CD-F434-442F-A96D-2C4E38C5A670}">
      <dsp:nvSpPr>
        <dsp:cNvPr id="0" name=""/>
        <dsp:cNvSpPr/>
      </dsp:nvSpPr>
      <dsp:spPr>
        <a:xfrm>
          <a:off x="3511187" y="2571756"/>
          <a:ext cx="1632436" cy="743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128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800" b="1" kern="1200" dirty="0">
              <a:solidFill>
                <a:srgbClr val="C00000"/>
              </a:solidFill>
            </a:rPr>
            <a:t>Олимпиады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800" b="1" kern="1200" dirty="0">
              <a:solidFill>
                <a:srgbClr val="C00000"/>
              </a:solidFill>
            </a:rPr>
            <a:t>конкурсы</a:t>
          </a:r>
        </a:p>
      </dsp:txBody>
      <dsp:txXfrm>
        <a:off x="3511187" y="2571756"/>
        <a:ext cx="1632436" cy="743777"/>
      </dsp:txXfrm>
    </dsp:sp>
    <dsp:sp modelId="{E33E668F-ACDB-4CFB-8C68-D950C4EE9BBF}">
      <dsp:nvSpPr>
        <dsp:cNvPr id="0" name=""/>
        <dsp:cNvSpPr/>
      </dsp:nvSpPr>
      <dsp:spPr>
        <a:xfrm>
          <a:off x="4809184" y="1482303"/>
          <a:ext cx="524409" cy="524409"/>
        </a:xfrm>
        <a:prstGeom prst="ellipse">
          <a:avLst/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C9C7393-8054-4EBA-8294-023347138F97}">
      <dsp:nvSpPr>
        <dsp:cNvPr id="0" name=""/>
        <dsp:cNvSpPr/>
      </dsp:nvSpPr>
      <dsp:spPr>
        <a:xfrm>
          <a:off x="5154262" y="2000267"/>
          <a:ext cx="1691644" cy="6014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7874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800" b="1" kern="1200" dirty="0">
              <a:solidFill>
                <a:schemeClr val="tx1"/>
              </a:solidFill>
            </a:rPr>
            <a:t>Проектная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800" b="1" kern="1200" dirty="0">
              <a:solidFill>
                <a:schemeClr val="tx1"/>
              </a:solidFill>
            </a:rPr>
            <a:t>деятельность</a:t>
          </a:r>
        </a:p>
      </dsp:txBody>
      <dsp:txXfrm>
        <a:off x="5154262" y="2000267"/>
        <a:ext cx="1691644" cy="601482"/>
      </dsp:txXfrm>
    </dsp:sp>
    <dsp:sp modelId="{7BCE6350-F2BB-40DF-9AEB-B2CBB1B21792}">
      <dsp:nvSpPr>
        <dsp:cNvPr id="0" name=""/>
        <dsp:cNvSpPr/>
      </dsp:nvSpPr>
      <dsp:spPr>
        <a:xfrm>
          <a:off x="6428933" y="1061506"/>
          <a:ext cx="668199" cy="668199"/>
        </a:xfrm>
        <a:prstGeom prst="ellipse">
          <a:avLst/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3CD0B65-5833-4A28-9833-796CA70E5ABC}">
      <dsp:nvSpPr>
        <dsp:cNvPr id="0" name=""/>
        <dsp:cNvSpPr/>
      </dsp:nvSpPr>
      <dsp:spPr>
        <a:xfrm>
          <a:off x="6763033" y="1395606"/>
          <a:ext cx="1691644" cy="38907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4065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</a:rPr>
            <a:t>Элективный курс </a:t>
          </a:r>
        </a:p>
      </dsp:txBody>
      <dsp:txXfrm>
        <a:off x="6763033" y="1395606"/>
        <a:ext cx="1691644" cy="389078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D50232-D3CF-4F7B-A798-6D44606BF89E}">
      <dsp:nvSpPr>
        <dsp:cNvPr id="0" name=""/>
        <dsp:cNvSpPr/>
      </dsp:nvSpPr>
      <dsp:spPr>
        <a:xfrm rot="16200000">
          <a:off x="-45922" y="45922"/>
          <a:ext cx="2359163" cy="2267319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546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Школьный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этап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2022-2023 </a:t>
          </a:r>
          <a:r>
            <a:rPr lang="ru-RU" sz="1400" kern="1200" dirty="0" err="1"/>
            <a:t>уч.год</a:t>
          </a:r>
          <a:endParaRPr lang="ru-RU" sz="1400" kern="1200" dirty="0"/>
        </a:p>
      </dsp:txBody>
      <dsp:txXfrm rot="5400000">
        <a:off x="0" y="471833"/>
        <a:ext cx="2267319" cy="1415497"/>
      </dsp:txXfrm>
    </dsp:sp>
    <dsp:sp modelId="{C070F705-1703-43A5-8DFC-CCBDFEB0D777}">
      <dsp:nvSpPr>
        <dsp:cNvPr id="0" name=""/>
        <dsp:cNvSpPr/>
      </dsp:nvSpPr>
      <dsp:spPr>
        <a:xfrm rot="16200000">
          <a:off x="2392318" y="45922"/>
          <a:ext cx="2359163" cy="2267319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546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Муниципальный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этап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2021-2022 </a:t>
          </a:r>
          <a:r>
            <a:rPr lang="ru-RU" sz="1400" kern="1200" dirty="0" err="1"/>
            <a:t>уч.год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kern="1200" dirty="0"/>
            <a:t>2022-2023 </a:t>
          </a:r>
          <a:r>
            <a:rPr lang="ru-RU" sz="1400" kern="1200" dirty="0" err="1"/>
            <a:t>уч.год</a:t>
          </a:r>
          <a:endParaRPr lang="ru-RU" sz="1400" kern="1200" dirty="0"/>
        </a:p>
      </dsp:txBody>
      <dsp:txXfrm rot="5400000">
        <a:off x="2438240" y="471833"/>
        <a:ext cx="2267319" cy="1415497"/>
      </dsp:txXfrm>
    </dsp:sp>
    <dsp:sp modelId="{0263E1CF-15B2-425B-BBB8-FB9CFFD487EC}">
      <dsp:nvSpPr>
        <dsp:cNvPr id="0" name=""/>
        <dsp:cNvSpPr/>
      </dsp:nvSpPr>
      <dsp:spPr>
        <a:xfrm rot="16200000">
          <a:off x="4829686" y="45922"/>
          <a:ext cx="2359163" cy="2267319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546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Региональный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этап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400" kern="1200"/>
        </a:p>
      </dsp:txBody>
      <dsp:txXfrm rot="5400000">
        <a:off x="4875608" y="471833"/>
        <a:ext cx="2267319" cy="141549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DC12ED-F516-435E-9244-B2BB9BF3F625}">
      <dsp:nvSpPr>
        <dsp:cNvPr id="0" name=""/>
        <dsp:cNvSpPr/>
      </dsp:nvSpPr>
      <dsp:spPr>
        <a:xfrm>
          <a:off x="71396" y="0"/>
          <a:ext cx="8358244" cy="5286388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/>
        </a:solidFill>
        <a:ln>
          <a:solidFill>
            <a:schemeClr val="tx2">
              <a:lumMod val="50000"/>
            </a:schemeClr>
          </a:solidFill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96FB1866-510C-48F3-A735-063809A319F1}">
      <dsp:nvSpPr>
        <dsp:cNvPr id="0" name=""/>
        <dsp:cNvSpPr/>
      </dsp:nvSpPr>
      <dsp:spPr>
        <a:xfrm>
          <a:off x="1143007" y="3714776"/>
          <a:ext cx="194539" cy="194539"/>
        </a:xfrm>
        <a:prstGeom prst="ellipse">
          <a:avLst/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9132427-7E9D-4FD9-B118-C4942986009A}">
      <dsp:nvSpPr>
        <dsp:cNvPr id="0" name=""/>
        <dsp:cNvSpPr/>
      </dsp:nvSpPr>
      <dsp:spPr>
        <a:xfrm>
          <a:off x="688075" y="4229111"/>
          <a:ext cx="1585597" cy="8563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082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800" b="1" kern="1200" dirty="0">
              <a:solidFill>
                <a:schemeClr val="tx1"/>
              </a:solidFill>
            </a:rPr>
            <a:t>Работа  с родителями</a:t>
          </a:r>
        </a:p>
      </dsp:txBody>
      <dsp:txXfrm>
        <a:off x="688075" y="4229111"/>
        <a:ext cx="1585597" cy="856392"/>
      </dsp:txXfrm>
    </dsp:sp>
    <dsp:sp modelId="{CADF6E80-CDE0-40F3-B026-3ECAE7E9B61E}">
      <dsp:nvSpPr>
        <dsp:cNvPr id="0" name=""/>
        <dsp:cNvSpPr/>
      </dsp:nvSpPr>
      <dsp:spPr>
        <a:xfrm>
          <a:off x="2063894" y="2793447"/>
          <a:ext cx="304495" cy="304495"/>
        </a:xfrm>
        <a:prstGeom prst="ellipse">
          <a:avLst/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0600230-50B4-4BC0-AD4C-9C23FF47297F}">
      <dsp:nvSpPr>
        <dsp:cNvPr id="0" name=""/>
        <dsp:cNvSpPr/>
      </dsp:nvSpPr>
      <dsp:spPr>
        <a:xfrm>
          <a:off x="1898904" y="3263320"/>
          <a:ext cx="1676031" cy="1831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346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800" b="1" kern="1200" dirty="0">
              <a:solidFill>
                <a:schemeClr val="tx1"/>
              </a:solidFill>
            </a:rPr>
            <a:t>Учебное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800" b="1" kern="1200" dirty="0">
              <a:solidFill>
                <a:schemeClr val="tx1"/>
              </a:solidFill>
            </a:rPr>
            <a:t>занятие</a:t>
          </a:r>
        </a:p>
      </dsp:txBody>
      <dsp:txXfrm>
        <a:off x="1898904" y="3263320"/>
        <a:ext cx="1676031" cy="1831137"/>
      </dsp:txXfrm>
    </dsp:sp>
    <dsp:sp modelId="{00C247F4-09C7-4C6F-BB02-186598864CEC}">
      <dsp:nvSpPr>
        <dsp:cNvPr id="0" name=""/>
        <dsp:cNvSpPr/>
      </dsp:nvSpPr>
      <dsp:spPr>
        <a:xfrm>
          <a:off x="3235955" y="2112440"/>
          <a:ext cx="405994" cy="405994"/>
        </a:xfrm>
        <a:prstGeom prst="ellipse">
          <a:avLst/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68D64CD-F434-442F-A96D-2C4E38C5A670}">
      <dsp:nvSpPr>
        <dsp:cNvPr id="0" name=""/>
        <dsp:cNvSpPr/>
      </dsp:nvSpPr>
      <dsp:spPr>
        <a:xfrm>
          <a:off x="3511187" y="2571756"/>
          <a:ext cx="1632436" cy="743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128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800" b="1" kern="1200" dirty="0">
              <a:solidFill>
                <a:schemeClr val="tx1"/>
              </a:solidFill>
            </a:rPr>
            <a:t>Олимпиады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800" b="1" kern="1200" dirty="0">
              <a:solidFill>
                <a:schemeClr val="tx1"/>
              </a:solidFill>
            </a:rPr>
            <a:t>конкурсы</a:t>
          </a:r>
        </a:p>
      </dsp:txBody>
      <dsp:txXfrm>
        <a:off x="3511187" y="2571756"/>
        <a:ext cx="1632436" cy="743777"/>
      </dsp:txXfrm>
    </dsp:sp>
    <dsp:sp modelId="{E33E668F-ACDB-4CFB-8C68-D950C4EE9BBF}">
      <dsp:nvSpPr>
        <dsp:cNvPr id="0" name=""/>
        <dsp:cNvSpPr/>
      </dsp:nvSpPr>
      <dsp:spPr>
        <a:xfrm>
          <a:off x="4809184" y="1482303"/>
          <a:ext cx="524409" cy="524409"/>
        </a:xfrm>
        <a:prstGeom prst="ellipse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C9C7393-8054-4EBA-8294-023347138F97}">
      <dsp:nvSpPr>
        <dsp:cNvPr id="0" name=""/>
        <dsp:cNvSpPr/>
      </dsp:nvSpPr>
      <dsp:spPr>
        <a:xfrm>
          <a:off x="5143537" y="2143146"/>
          <a:ext cx="1691644" cy="6014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7874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800" b="1" kern="1200" dirty="0">
              <a:solidFill>
                <a:srgbClr val="C00000"/>
              </a:solidFill>
            </a:rPr>
            <a:t>Проектная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800" b="1" kern="1200" dirty="0">
              <a:solidFill>
                <a:srgbClr val="C00000"/>
              </a:solidFill>
            </a:rPr>
            <a:t>деятельность</a:t>
          </a:r>
        </a:p>
      </dsp:txBody>
      <dsp:txXfrm>
        <a:off x="5143537" y="2143146"/>
        <a:ext cx="1691644" cy="601482"/>
      </dsp:txXfrm>
    </dsp:sp>
    <dsp:sp modelId="{7BCE6350-F2BB-40DF-9AEB-B2CBB1B21792}">
      <dsp:nvSpPr>
        <dsp:cNvPr id="0" name=""/>
        <dsp:cNvSpPr/>
      </dsp:nvSpPr>
      <dsp:spPr>
        <a:xfrm>
          <a:off x="6428933" y="1061506"/>
          <a:ext cx="668199" cy="668199"/>
        </a:xfrm>
        <a:prstGeom prst="ellipse">
          <a:avLst/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3CD0B65-5833-4A28-9833-796CA70E5ABC}">
      <dsp:nvSpPr>
        <dsp:cNvPr id="0" name=""/>
        <dsp:cNvSpPr/>
      </dsp:nvSpPr>
      <dsp:spPr>
        <a:xfrm>
          <a:off x="6763033" y="1395606"/>
          <a:ext cx="1691644" cy="38907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4065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</a:rPr>
            <a:t>Элективный курс </a:t>
          </a:r>
        </a:p>
      </dsp:txBody>
      <dsp:txXfrm>
        <a:off x="6763033" y="1395606"/>
        <a:ext cx="1691644" cy="389078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DC12ED-F516-435E-9244-B2BB9BF3F625}">
      <dsp:nvSpPr>
        <dsp:cNvPr id="0" name=""/>
        <dsp:cNvSpPr/>
      </dsp:nvSpPr>
      <dsp:spPr>
        <a:xfrm>
          <a:off x="71396" y="0"/>
          <a:ext cx="8358244" cy="5286388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/>
        </a:solidFill>
        <a:ln>
          <a:solidFill>
            <a:schemeClr val="tx2">
              <a:lumMod val="50000"/>
            </a:schemeClr>
          </a:solidFill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96FB1866-510C-48F3-A735-063809A319F1}">
      <dsp:nvSpPr>
        <dsp:cNvPr id="0" name=""/>
        <dsp:cNvSpPr/>
      </dsp:nvSpPr>
      <dsp:spPr>
        <a:xfrm>
          <a:off x="1143007" y="3714776"/>
          <a:ext cx="194539" cy="194539"/>
        </a:xfrm>
        <a:prstGeom prst="ellipse">
          <a:avLst/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9132427-7E9D-4FD9-B118-C4942986009A}">
      <dsp:nvSpPr>
        <dsp:cNvPr id="0" name=""/>
        <dsp:cNvSpPr/>
      </dsp:nvSpPr>
      <dsp:spPr>
        <a:xfrm>
          <a:off x="688075" y="4229111"/>
          <a:ext cx="1585597" cy="8563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082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800" b="1" kern="1200" dirty="0">
              <a:solidFill>
                <a:schemeClr val="tx1"/>
              </a:solidFill>
            </a:rPr>
            <a:t>Работа  с родителями</a:t>
          </a:r>
        </a:p>
      </dsp:txBody>
      <dsp:txXfrm>
        <a:off x="688075" y="4229111"/>
        <a:ext cx="1585597" cy="856392"/>
      </dsp:txXfrm>
    </dsp:sp>
    <dsp:sp modelId="{CADF6E80-CDE0-40F3-B026-3ECAE7E9B61E}">
      <dsp:nvSpPr>
        <dsp:cNvPr id="0" name=""/>
        <dsp:cNvSpPr/>
      </dsp:nvSpPr>
      <dsp:spPr>
        <a:xfrm>
          <a:off x="2063894" y="2793447"/>
          <a:ext cx="304495" cy="304495"/>
        </a:xfrm>
        <a:prstGeom prst="ellipse">
          <a:avLst/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0600230-50B4-4BC0-AD4C-9C23FF47297F}">
      <dsp:nvSpPr>
        <dsp:cNvPr id="0" name=""/>
        <dsp:cNvSpPr/>
      </dsp:nvSpPr>
      <dsp:spPr>
        <a:xfrm>
          <a:off x="1898904" y="3263320"/>
          <a:ext cx="1676031" cy="18311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1346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800" b="1" kern="1200" dirty="0">
              <a:solidFill>
                <a:schemeClr val="tx1"/>
              </a:solidFill>
            </a:rPr>
            <a:t>Учебное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800" b="1" kern="1200" dirty="0">
              <a:solidFill>
                <a:schemeClr val="tx1"/>
              </a:solidFill>
            </a:rPr>
            <a:t>занятие</a:t>
          </a:r>
        </a:p>
      </dsp:txBody>
      <dsp:txXfrm>
        <a:off x="1898904" y="3263320"/>
        <a:ext cx="1676031" cy="1831137"/>
      </dsp:txXfrm>
    </dsp:sp>
    <dsp:sp modelId="{00C247F4-09C7-4C6F-BB02-186598864CEC}">
      <dsp:nvSpPr>
        <dsp:cNvPr id="0" name=""/>
        <dsp:cNvSpPr/>
      </dsp:nvSpPr>
      <dsp:spPr>
        <a:xfrm>
          <a:off x="3235955" y="2112440"/>
          <a:ext cx="405994" cy="405994"/>
        </a:xfrm>
        <a:prstGeom prst="ellipse">
          <a:avLst/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68D64CD-F434-442F-A96D-2C4E38C5A670}">
      <dsp:nvSpPr>
        <dsp:cNvPr id="0" name=""/>
        <dsp:cNvSpPr/>
      </dsp:nvSpPr>
      <dsp:spPr>
        <a:xfrm>
          <a:off x="3511187" y="2571756"/>
          <a:ext cx="1632436" cy="743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128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800" b="1" kern="1200" dirty="0">
              <a:solidFill>
                <a:schemeClr val="tx1"/>
              </a:solidFill>
            </a:rPr>
            <a:t>Олимпиады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800" b="1" kern="1200" dirty="0">
              <a:solidFill>
                <a:schemeClr val="tx1"/>
              </a:solidFill>
            </a:rPr>
            <a:t>конкурсы</a:t>
          </a:r>
        </a:p>
      </dsp:txBody>
      <dsp:txXfrm>
        <a:off x="3511187" y="2571756"/>
        <a:ext cx="1632436" cy="743777"/>
      </dsp:txXfrm>
    </dsp:sp>
    <dsp:sp modelId="{E33E668F-ACDB-4CFB-8C68-D950C4EE9BBF}">
      <dsp:nvSpPr>
        <dsp:cNvPr id="0" name=""/>
        <dsp:cNvSpPr/>
      </dsp:nvSpPr>
      <dsp:spPr>
        <a:xfrm>
          <a:off x="4809184" y="1482303"/>
          <a:ext cx="524409" cy="524409"/>
        </a:xfrm>
        <a:prstGeom prst="ellipse">
          <a:avLst/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C9C7393-8054-4EBA-8294-023347138F97}">
      <dsp:nvSpPr>
        <dsp:cNvPr id="0" name=""/>
        <dsp:cNvSpPr/>
      </dsp:nvSpPr>
      <dsp:spPr>
        <a:xfrm>
          <a:off x="5143537" y="2143146"/>
          <a:ext cx="1691644" cy="6014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7874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800" b="1" kern="1200" dirty="0">
              <a:solidFill>
                <a:schemeClr val="tx1"/>
              </a:solidFill>
            </a:rPr>
            <a:t>Проектная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800" b="1" kern="1200" dirty="0">
              <a:solidFill>
                <a:schemeClr val="tx1"/>
              </a:solidFill>
            </a:rPr>
            <a:t>деятельность</a:t>
          </a:r>
        </a:p>
      </dsp:txBody>
      <dsp:txXfrm>
        <a:off x="5143537" y="2143146"/>
        <a:ext cx="1691644" cy="601482"/>
      </dsp:txXfrm>
    </dsp:sp>
    <dsp:sp modelId="{7BCE6350-F2BB-40DF-9AEB-B2CBB1B21792}">
      <dsp:nvSpPr>
        <dsp:cNvPr id="0" name=""/>
        <dsp:cNvSpPr/>
      </dsp:nvSpPr>
      <dsp:spPr>
        <a:xfrm>
          <a:off x="6428933" y="1061506"/>
          <a:ext cx="668199" cy="668199"/>
        </a:xfrm>
        <a:prstGeom prst="ellipse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3CD0B65-5833-4A28-9833-796CA70E5ABC}">
      <dsp:nvSpPr>
        <dsp:cNvPr id="0" name=""/>
        <dsp:cNvSpPr/>
      </dsp:nvSpPr>
      <dsp:spPr>
        <a:xfrm>
          <a:off x="6809477" y="1500190"/>
          <a:ext cx="1691644" cy="6811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4065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rgbClr val="C00000"/>
              </a:solidFill>
            </a:rPr>
            <a:t>Элективный курс </a:t>
          </a:r>
        </a:p>
      </dsp:txBody>
      <dsp:txXfrm>
        <a:off x="6809477" y="1500190"/>
        <a:ext cx="1691644" cy="68119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DC12ED-F516-435E-9244-B2BB9BF3F625}">
      <dsp:nvSpPr>
        <dsp:cNvPr id="0" name=""/>
        <dsp:cNvSpPr/>
      </dsp:nvSpPr>
      <dsp:spPr>
        <a:xfrm>
          <a:off x="175159" y="0"/>
          <a:ext cx="7793533" cy="4929222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/>
        </a:solidFill>
        <a:ln>
          <a:solidFill>
            <a:schemeClr val="tx2">
              <a:lumMod val="50000"/>
            </a:schemeClr>
          </a:solidFill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96FB1866-510C-48F3-A735-063809A319F1}">
      <dsp:nvSpPr>
        <dsp:cNvPr id="0" name=""/>
        <dsp:cNvSpPr/>
      </dsp:nvSpPr>
      <dsp:spPr>
        <a:xfrm>
          <a:off x="1174369" y="3463793"/>
          <a:ext cx="181395" cy="181395"/>
        </a:xfrm>
        <a:prstGeom prst="ellipse">
          <a:avLst/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9132427-7E9D-4FD9-B118-C4942986009A}">
      <dsp:nvSpPr>
        <dsp:cNvPr id="0" name=""/>
        <dsp:cNvSpPr/>
      </dsp:nvSpPr>
      <dsp:spPr>
        <a:xfrm>
          <a:off x="750173" y="3943378"/>
          <a:ext cx="1478469" cy="798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118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800" b="1" kern="1200" dirty="0">
              <a:solidFill>
                <a:schemeClr val="tx1"/>
              </a:solidFill>
            </a:rPr>
            <a:t>Работа  с родителями</a:t>
          </a:r>
        </a:p>
      </dsp:txBody>
      <dsp:txXfrm>
        <a:off x="750173" y="3943378"/>
        <a:ext cx="1478469" cy="798531"/>
      </dsp:txXfrm>
    </dsp:sp>
    <dsp:sp modelId="{CADF6E80-CDE0-40F3-B026-3ECAE7E9B61E}">
      <dsp:nvSpPr>
        <dsp:cNvPr id="0" name=""/>
        <dsp:cNvSpPr/>
      </dsp:nvSpPr>
      <dsp:spPr>
        <a:xfrm>
          <a:off x="2033037" y="2604712"/>
          <a:ext cx="283923" cy="283923"/>
        </a:xfrm>
        <a:prstGeom prst="ellipse">
          <a:avLst/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0600230-50B4-4BC0-AD4C-9C23FF47297F}">
      <dsp:nvSpPr>
        <dsp:cNvPr id="0" name=""/>
        <dsp:cNvSpPr/>
      </dsp:nvSpPr>
      <dsp:spPr>
        <a:xfrm>
          <a:off x="2040318" y="3130741"/>
          <a:ext cx="1562793" cy="17074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0445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800" b="1" kern="1200" dirty="0">
              <a:solidFill>
                <a:schemeClr val="tx1"/>
              </a:solidFill>
            </a:rPr>
            <a:t>Учебное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800" b="1" kern="1200" dirty="0">
              <a:solidFill>
                <a:schemeClr val="tx1"/>
              </a:solidFill>
            </a:rPr>
            <a:t>занятие</a:t>
          </a:r>
        </a:p>
      </dsp:txBody>
      <dsp:txXfrm>
        <a:off x="2040318" y="3130741"/>
        <a:ext cx="1562793" cy="1707419"/>
      </dsp:txXfrm>
    </dsp:sp>
    <dsp:sp modelId="{00C247F4-09C7-4C6F-BB02-186598864CEC}">
      <dsp:nvSpPr>
        <dsp:cNvPr id="0" name=""/>
        <dsp:cNvSpPr/>
      </dsp:nvSpPr>
      <dsp:spPr>
        <a:xfrm>
          <a:off x="3125910" y="1969717"/>
          <a:ext cx="378564" cy="378564"/>
        </a:xfrm>
        <a:prstGeom prst="ellipse">
          <a:avLst/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68D64CD-F434-442F-A96D-2C4E38C5A670}">
      <dsp:nvSpPr>
        <dsp:cNvPr id="0" name=""/>
        <dsp:cNvSpPr/>
      </dsp:nvSpPr>
      <dsp:spPr>
        <a:xfrm>
          <a:off x="3372546" y="2464624"/>
          <a:ext cx="1522143" cy="6935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0593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800" b="1" kern="1200" dirty="0">
              <a:solidFill>
                <a:schemeClr val="tx1"/>
              </a:solidFill>
            </a:rPr>
            <a:t>Олимпиады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800" b="1" kern="1200" dirty="0">
              <a:solidFill>
                <a:schemeClr val="tx1"/>
              </a:solidFill>
            </a:rPr>
            <a:t>конкурсы</a:t>
          </a:r>
        </a:p>
      </dsp:txBody>
      <dsp:txXfrm>
        <a:off x="3372546" y="2464624"/>
        <a:ext cx="1522143" cy="693525"/>
      </dsp:txXfrm>
    </dsp:sp>
    <dsp:sp modelId="{E33E668F-ACDB-4CFB-8C68-D950C4EE9BBF}">
      <dsp:nvSpPr>
        <dsp:cNvPr id="0" name=""/>
        <dsp:cNvSpPr/>
      </dsp:nvSpPr>
      <dsp:spPr>
        <a:xfrm>
          <a:off x="4592846" y="1382153"/>
          <a:ext cx="488978" cy="488978"/>
        </a:xfrm>
        <a:prstGeom prst="ellipse">
          <a:avLst/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C9C7393-8054-4EBA-8294-023347138F97}">
      <dsp:nvSpPr>
        <dsp:cNvPr id="0" name=""/>
        <dsp:cNvSpPr/>
      </dsp:nvSpPr>
      <dsp:spPr>
        <a:xfrm>
          <a:off x="4937844" y="2064961"/>
          <a:ext cx="1777327" cy="560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9100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800" b="1" kern="1200" dirty="0">
              <a:solidFill>
                <a:schemeClr val="tx1"/>
              </a:solidFill>
            </a:rPr>
            <a:t>Проектная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800" b="1" kern="1200" dirty="0">
              <a:solidFill>
                <a:schemeClr val="tx1"/>
              </a:solidFill>
            </a:rPr>
            <a:t>деятельность</a:t>
          </a:r>
        </a:p>
      </dsp:txBody>
      <dsp:txXfrm>
        <a:off x="4937844" y="2064961"/>
        <a:ext cx="1777327" cy="560843"/>
      </dsp:txXfrm>
    </dsp:sp>
    <dsp:sp modelId="{7BCE6350-F2BB-40DF-9AEB-B2CBB1B21792}">
      <dsp:nvSpPr>
        <dsp:cNvPr id="0" name=""/>
        <dsp:cNvSpPr/>
      </dsp:nvSpPr>
      <dsp:spPr>
        <a:xfrm>
          <a:off x="6103160" y="989787"/>
          <a:ext cx="623053" cy="623053"/>
        </a:xfrm>
        <a:prstGeom prst="ellipse">
          <a:avLst/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3CD0B65-5833-4A28-9833-796CA70E5ABC}">
      <dsp:nvSpPr>
        <dsp:cNvPr id="0" name=""/>
        <dsp:cNvSpPr/>
      </dsp:nvSpPr>
      <dsp:spPr>
        <a:xfrm>
          <a:off x="6566580" y="1332224"/>
          <a:ext cx="1577351" cy="6351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143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</a:rPr>
            <a:t>Элективный курс </a:t>
          </a:r>
        </a:p>
      </dsp:txBody>
      <dsp:txXfrm>
        <a:off x="6566580" y="1332224"/>
        <a:ext cx="1577351" cy="6351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C03CCD1-A94F-4867-B485-7285FD0254AF}" type="datetimeFigureOut">
              <a:rPr lang="ru-RU"/>
              <a:pPr>
                <a:defRPr/>
              </a:pPr>
              <a:t>01.03.2024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5992682-0AA1-4CF9-80ED-96AF1DEFC59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199243A-4CA6-4DB5-8C12-91620FBB28CB}" type="slidenum">
              <a:rPr lang="ru-RU" altLang="ru-RU" smtClean="0"/>
              <a:pPr/>
              <a:t>6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992682-0AA1-4CF9-80ED-96AF1DEFC592}" type="slidenum">
              <a:rPr lang="ru-RU" altLang="ru-RU" smtClean="0"/>
              <a:pPr>
                <a:defRPr/>
              </a:pPr>
              <a:t>18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992682-0AA1-4CF9-80ED-96AF1DEFC592}" type="slidenum">
              <a:rPr lang="ru-RU" altLang="ru-RU" smtClean="0"/>
              <a:pPr>
                <a:defRPr/>
              </a:pPr>
              <a:t>20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992682-0AA1-4CF9-80ED-96AF1DEFC592}" type="slidenum">
              <a:rPr lang="ru-RU" altLang="ru-RU" smtClean="0"/>
              <a:pPr>
                <a:defRPr/>
              </a:pPr>
              <a:t>7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992682-0AA1-4CF9-80ED-96AF1DEFC592}" type="slidenum">
              <a:rPr lang="ru-RU" altLang="ru-RU" smtClean="0"/>
              <a:pPr>
                <a:defRPr/>
              </a:pPr>
              <a:t>8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992682-0AA1-4CF9-80ED-96AF1DEFC592}" type="slidenum">
              <a:rPr lang="ru-RU" altLang="ru-RU" smtClean="0"/>
              <a:pPr>
                <a:defRPr/>
              </a:pPr>
              <a:t>11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992682-0AA1-4CF9-80ED-96AF1DEFC592}" type="slidenum">
              <a:rPr lang="ru-RU" altLang="ru-RU" smtClean="0"/>
              <a:pPr>
                <a:defRPr/>
              </a:pPr>
              <a:t>12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964356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992682-0AA1-4CF9-80ED-96AF1DEFC592}" type="slidenum">
              <a:rPr lang="ru-RU" altLang="ru-RU" smtClean="0"/>
              <a:pPr>
                <a:defRPr/>
              </a:pPr>
              <a:t>13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992682-0AA1-4CF9-80ED-96AF1DEFC592}" type="slidenum">
              <a:rPr lang="ru-RU" altLang="ru-RU" smtClean="0"/>
              <a:pPr>
                <a:defRPr/>
              </a:pPr>
              <a:t>14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992682-0AA1-4CF9-80ED-96AF1DEFC592}" type="slidenum">
              <a:rPr lang="ru-RU" altLang="ru-RU" smtClean="0"/>
              <a:pPr>
                <a:defRPr/>
              </a:pPr>
              <a:t>15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5992682-0AA1-4CF9-80ED-96AF1DEFC592}" type="slidenum">
              <a:rPr lang="ru-RU" altLang="ru-RU" smtClean="0"/>
              <a:pPr>
                <a:defRPr/>
              </a:pPr>
              <a:t>16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679D0-2853-4DE5-B1E7-C95F8D363E31}" type="datetimeFigureOut">
              <a:rPr lang="ru-RU"/>
              <a:pPr>
                <a:defRPr/>
              </a:pPr>
              <a:t>01.03.2024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39297-0575-4B31-B1A9-7EA745D16FE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BC14F-A9AE-423E-A725-0C988A65DB91}" type="datetimeFigureOut">
              <a:rPr lang="ru-RU"/>
              <a:pPr>
                <a:defRPr/>
              </a:pPr>
              <a:t>01.03.2024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01507-EC65-4CC7-BD07-E45651E23DF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5E4D7-18DD-46F1-B2AC-EF3EA566664C}" type="datetimeFigureOut">
              <a:rPr lang="ru-RU"/>
              <a:pPr>
                <a:defRPr/>
              </a:pPr>
              <a:t>01.03.2024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C6458E-2B5E-40D9-8020-9A7E6F0351E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F4E94-CF6A-4264-A186-92C6FCB1A809}" type="datetimeFigureOut">
              <a:rPr lang="ru-RU"/>
              <a:pPr>
                <a:defRPr/>
              </a:pPr>
              <a:t>01.03.2024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BF3E3-7B68-4A98-9DEF-06423C1D394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9F8A0-5F4B-4405-9342-9DF1F6547A83}" type="datetimeFigureOut">
              <a:rPr lang="ru-RU"/>
              <a:pPr>
                <a:defRPr/>
              </a:pPr>
              <a:t>01.03.2024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58375-A0ED-4595-9111-CA89D1E97C3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53AB5-3F62-42C6-8338-EF52315185AB}" type="datetimeFigureOut">
              <a:rPr lang="ru-RU"/>
              <a:pPr>
                <a:defRPr/>
              </a:pPr>
              <a:t>01.03.2024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1DD01-AD33-42D2-9C68-18554168CF5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48700-2907-4D08-ACE3-6D7FD837BE73}" type="datetimeFigureOut">
              <a:rPr lang="ru-RU"/>
              <a:pPr>
                <a:defRPr/>
              </a:pPr>
              <a:t>01.03.2024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872CA-1495-4F00-86E6-5772EBB690B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70426-83E2-4591-AD7F-2958FDCAD901}" type="datetimeFigureOut">
              <a:rPr lang="ru-RU"/>
              <a:pPr>
                <a:defRPr/>
              </a:pPr>
              <a:t>01.03.2024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59795-021D-4A68-B31D-5A9815CC9B5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9990D-B051-4154-A7B8-0BA5D7AB1C8B}" type="datetimeFigureOut">
              <a:rPr lang="ru-RU"/>
              <a:pPr>
                <a:defRPr/>
              </a:pPr>
              <a:t>01.03.2024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3F65A-0335-4F02-BA5C-48F0E293E06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275BF-0BE1-49E3-9F81-B7B4DCCC368D}" type="datetimeFigureOut">
              <a:rPr lang="ru-RU"/>
              <a:pPr>
                <a:defRPr/>
              </a:pPr>
              <a:t>01.03.2024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0EECB-004A-4504-84AA-E800E664947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EA8C0-A9F8-4A8E-BC58-7D0230E38CD3}" type="datetimeFigureOut">
              <a:rPr lang="ru-RU"/>
              <a:pPr>
                <a:defRPr/>
              </a:pPr>
              <a:t>01.03.2024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79500-194D-4592-94D4-213A1D14609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856D95E-4747-41A9-B768-7A589A039FBA}" type="datetimeFigureOut">
              <a:rPr lang="ru-RU"/>
              <a:pPr>
                <a:defRPr/>
              </a:pPr>
              <a:t>01.03.2024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32C2E50-BB53-4FE4-836E-3F5EE0A883C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i.obozrevatel.ua/9/1040226/748346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/>
          </p:cNvSpPr>
          <p:nvPr>
            <p:ph type="title"/>
          </p:nvPr>
        </p:nvSpPr>
        <p:spPr>
          <a:xfrm>
            <a:off x="5072063" y="714375"/>
            <a:ext cx="3614737" cy="1571625"/>
          </a:xfrm>
        </p:spPr>
        <p:txBody>
          <a:bodyPr/>
          <a:lstStyle/>
          <a:p>
            <a:r>
              <a:rPr lang="ru-RU" altLang="ru-RU"/>
              <a:t>Я- Гражданин России</a:t>
            </a:r>
            <a:br>
              <a:rPr lang="ru-RU" altLang="ru-RU"/>
            </a:br>
            <a:r>
              <a:rPr lang="ru-RU" altLang="ru-RU"/>
              <a:t>Я- Человек Мира</a:t>
            </a:r>
          </a:p>
        </p:txBody>
      </p:sp>
      <p:pic>
        <p:nvPicPr>
          <p:cNvPr id="1026" name="Picture 2" descr="http://i.obozrevatel.ua/9/1040226/748346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3927" y="2492896"/>
            <a:ext cx="4786346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05112" y="1196752"/>
            <a:ext cx="1323975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AutoShape 5" descr="http://dijemi.ru/news_pics/107_b.jp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2054" name="AutoShape 7" descr="http://dijemi.ru/news_pics/107_b.jp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2055" name="AutoShape 9" descr="http://dijemi.ru/news_pics/107_b.jp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2056" name="AutoShape 11" descr="Познер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pic>
        <p:nvPicPr>
          <p:cNvPr id="2057" name="Picture 12"/>
          <p:cNvPicPr>
            <a:picLocks noChangeAspect="1" noChangeArrowheads="1"/>
          </p:cNvPicPr>
          <p:nvPr/>
        </p:nvPicPr>
        <p:blipFill>
          <a:blip r:embed="rId5" cstate="print"/>
          <a:srcRect l="32813" t="23438" r="33203" b="23828"/>
          <a:stretch>
            <a:fillRect/>
          </a:stretch>
        </p:blipFill>
        <p:spPr bwMode="auto">
          <a:xfrm>
            <a:off x="17716500" y="2643188"/>
            <a:ext cx="414337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5" descr="C:\Documents and Settings\Администратор\Рабочий стол\image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5572116"/>
            <a:ext cx="1579959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6" descr="C:\Documents and Settings\Администратор\Рабочий стол\image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5500702"/>
            <a:ext cx="1992683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7" descr="C:\Documents and Settings\Администратор\Рабочий стол\78888888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857224" y="428604"/>
            <a:ext cx="7215430" cy="4958656"/>
          </a:xfrm>
          <a:solidFill>
            <a:schemeClr val="accent2"/>
          </a:solidFill>
          <a:ln w="28575">
            <a:solidFill>
              <a:srgbClr val="C00000"/>
            </a:solidFill>
          </a:ln>
        </p:spPr>
      </p:pic>
      <p:pic>
        <p:nvPicPr>
          <p:cNvPr id="10246" name="Picture 8" descr="C:\Documents and Settings\Администратор\Рабочий стол\imag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7434" y="5429266"/>
            <a:ext cx="1732864" cy="1410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xfrm>
            <a:off x="250825" y="214290"/>
            <a:ext cx="8893175" cy="1200171"/>
          </a:xfrm>
        </p:spPr>
        <p:txBody>
          <a:bodyPr/>
          <a:lstStyle/>
          <a:p>
            <a:r>
              <a:rPr lang="ru-RU" altLang="ru-RU" sz="3600" dirty="0">
                <a:solidFill>
                  <a:srgbClr val="C00000"/>
                </a:solidFill>
                <a:latin typeface="Arial" charset="0"/>
              </a:rPr>
              <a:t>Направления работы по формированию коммуникативной компетенции</a:t>
            </a:r>
          </a:p>
        </p:txBody>
      </p:sp>
      <p:sp>
        <p:nvSpPr>
          <p:cNvPr id="819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  <p:graphicFrame>
        <p:nvGraphicFramePr>
          <p:cNvPr id="4" name="Схема 3"/>
          <p:cNvGraphicFramePr/>
          <p:nvPr/>
        </p:nvGraphicFramePr>
        <p:xfrm>
          <a:off x="214282" y="1571612"/>
          <a:ext cx="8501122" cy="5286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7856E24-E7A1-4691-A58A-2634D4C436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988" t="15350" r="7476" b="14300"/>
          <a:stretch/>
        </p:blipFill>
        <p:spPr>
          <a:xfrm>
            <a:off x="38182" y="110998"/>
            <a:ext cx="9067636" cy="601516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xfrm>
            <a:off x="250825" y="214290"/>
            <a:ext cx="8893175" cy="1200171"/>
          </a:xfrm>
        </p:spPr>
        <p:txBody>
          <a:bodyPr/>
          <a:lstStyle/>
          <a:p>
            <a:r>
              <a:rPr lang="ru-RU" altLang="ru-RU" sz="3600" dirty="0">
                <a:solidFill>
                  <a:srgbClr val="C00000"/>
                </a:solidFill>
                <a:latin typeface="Arial" charset="0"/>
              </a:rPr>
              <a:t>Направления работы по формированию коммуникативной компетенции</a:t>
            </a:r>
          </a:p>
        </p:txBody>
      </p:sp>
      <p:sp>
        <p:nvSpPr>
          <p:cNvPr id="819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  <p:graphicFrame>
        <p:nvGraphicFramePr>
          <p:cNvPr id="4" name="Схема 3"/>
          <p:cNvGraphicFramePr/>
          <p:nvPr/>
        </p:nvGraphicFramePr>
        <p:xfrm>
          <a:off x="214282" y="1571612"/>
          <a:ext cx="8501122" cy="5286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>
              <a:defRPr/>
            </a:pPr>
            <a:r>
              <a:rPr lang="ru-RU" altLang="ru-RU" sz="2400" b="1" dirty="0"/>
              <a:t>Направления работы по формированию коммуникативной  компетенции</a:t>
            </a:r>
            <a:br>
              <a:rPr lang="ru-RU" altLang="ru-RU" sz="3600" b="1" dirty="0">
                <a:solidFill>
                  <a:schemeClr val="accent2"/>
                </a:solidFill>
              </a:rPr>
            </a:br>
            <a:r>
              <a:rPr lang="ru-RU" altLang="ru-RU" sz="2800" b="1" dirty="0">
                <a:solidFill>
                  <a:srgbClr val="C00000"/>
                </a:solidFill>
              </a:rPr>
              <a:t>Участие в конкурсах, олимпиадах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285720" y="2708920"/>
            <a:ext cx="6014472" cy="3531531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endParaRPr lang="ru-RU" sz="2000" b="1" dirty="0">
              <a:solidFill>
                <a:srgbClr val="C00000"/>
              </a:solidFill>
            </a:endParaRPr>
          </a:p>
          <a:p>
            <a:pPr marL="0" indent="0">
              <a:buFont typeface="Arial" charset="0"/>
              <a:buNone/>
              <a:defRPr/>
            </a:pPr>
            <a:r>
              <a:rPr lang="ru-RU" dirty="0"/>
              <a:t> </a:t>
            </a:r>
          </a:p>
          <a:p>
            <a:pPr>
              <a:defRPr/>
            </a:pPr>
            <a:endParaRPr lang="ru-RU" altLang="ru-RU" dirty="0"/>
          </a:p>
        </p:txBody>
      </p:sp>
      <p:sp>
        <p:nvSpPr>
          <p:cNvPr id="11271" name="AutoShape 7" descr="http://enghelp.ru/uploads/posts/2015-11/1448012920_british_bulldog_general.jp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868346"/>
          </a:xfrm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/>
          <a:lstStyle/>
          <a:p>
            <a:r>
              <a:rPr lang="ru-RU" sz="3600" b="1" dirty="0">
                <a:solidFill>
                  <a:srgbClr val="C00000"/>
                </a:solidFill>
              </a:rPr>
              <a:t>Всероссийская Олимпиада школьников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2449223"/>
              </p:ext>
            </p:extLst>
          </p:nvPr>
        </p:nvGraphicFramePr>
        <p:xfrm>
          <a:off x="-36512" y="3645024"/>
          <a:ext cx="9180512" cy="38220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4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5240">
                <a:tc>
                  <a:txBody>
                    <a:bodyPr/>
                    <a:lstStyle/>
                    <a:p>
                      <a:r>
                        <a:rPr lang="ru-RU" dirty="0"/>
                        <a:t>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участников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Призёров и победителей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2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2021-2022 </a:t>
                      </a:r>
                      <a:r>
                        <a:rPr lang="ru-RU" dirty="0" err="1"/>
                        <a:t>уч.год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7-8 </a:t>
                      </a:r>
                      <a:r>
                        <a:rPr lang="ru-RU" dirty="0" err="1"/>
                        <a:t>класы</a:t>
                      </a:r>
                      <a:r>
                        <a:rPr lang="ru-RU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5-6 классы-2 призёра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16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2022-2023 </a:t>
                      </a:r>
                      <a:r>
                        <a:rPr lang="ru-RU" dirty="0" err="1"/>
                        <a:t>уч.год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5-6 классы- 2 участника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7-8 классы-1 участник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9-11 классы-1 участник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7-8 классы-1 призёр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166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7-8 классы – 2 участника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52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9-11 классы-1 победитель, 2 призёра, 1 участник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52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841078695"/>
              </p:ext>
            </p:extLst>
          </p:nvPr>
        </p:nvGraphicFramePr>
        <p:xfrm>
          <a:off x="1571604" y="1285860"/>
          <a:ext cx="7143800" cy="2359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xfrm>
            <a:off x="250825" y="214290"/>
            <a:ext cx="8893175" cy="1200171"/>
          </a:xfrm>
        </p:spPr>
        <p:txBody>
          <a:bodyPr/>
          <a:lstStyle/>
          <a:p>
            <a:r>
              <a:rPr lang="ru-RU" altLang="ru-RU" sz="3600" dirty="0">
                <a:solidFill>
                  <a:schemeClr val="accent2"/>
                </a:solidFill>
                <a:latin typeface="Arial" charset="0"/>
              </a:rPr>
              <a:t>Направления работы по формированию коммуникативной компетенции</a:t>
            </a:r>
          </a:p>
        </p:txBody>
      </p:sp>
      <p:sp>
        <p:nvSpPr>
          <p:cNvPr id="819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  <p:graphicFrame>
        <p:nvGraphicFramePr>
          <p:cNvPr id="4" name="Схема 3"/>
          <p:cNvGraphicFramePr/>
          <p:nvPr/>
        </p:nvGraphicFramePr>
        <p:xfrm>
          <a:off x="214282" y="1571612"/>
          <a:ext cx="8501122" cy="5286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500034" y="357166"/>
            <a:ext cx="8215370" cy="1285884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Направления работы по формированию коммуникативной  компетенции</a:t>
            </a:r>
            <a:br>
              <a:rPr kumimoji="0" lang="ru-RU" altLang="ru-RU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ru-RU" altLang="ru-RU" sz="2800" b="1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Проектная деятельность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2AD0A02F-56BA-47D1-B99D-A186FF4E6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/>
          <a:lstStyle/>
          <a:p>
            <a:pPr algn="l"/>
            <a:r>
              <a:rPr lang="ru-RU" sz="1400" dirty="0"/>
              <a:t>-Руководитель по подготовке индивидуальных проектов обучающихся 7-х классов, осваивающих образовательные программы в соответствии с Федеральным государственным образовательным стандартом (ФГОС) основного общего образования. Участники проекта: Илья </a:t>
            </a:r>
            <a:r>
              <a:rPr lang="ru-RU" sz="1400" dirty="0" err="1"/>
              <a:t>Э."Выдающиеся</a:t>
            </a:r>
            <a:r>
              <a:rPr lang="ru-RU" sz="1400" dirty="0"/>
              <a:t> люди страны изучаемого языка",  Татьяна Я. "Как отмечают Новый год в странах изучаемого языка",  </a:t>
            </a:r>
            <a:r>
              <a:rPr lang="ru-RU" sz="1400" dirty="0" err="1"/>
              <a:t>ДмитрийГ</a:t>
            </a:r>
            <a:r>
              <a:rPr lang="ru-RU" sz="1400" dirty="0"/>
              <a:t>. "История музыки", Александр Б. "Интересные места страны изучаемого языка«(Защита проекта 18.03. 2021 г. на базе МОУ СОШ №1 им. Героя Советского Союза Русанова М.Г. с. Варны. Приказ №104 от 15.12.2020г. "О защите индивидуального проекта«).</a:t>
            </a:r>
            <a:br>
              <a:rPr lang="ru-RU" sz="1400" dirty="0"/>
            </a:br>
            <a:r>
              <a:rPr lang="ru-RU" sz="1400" dirty="0"/>
              <a:t> -Руководитель по подготовке индивидуальных проектов обучающихся 7-х классов, осваивающих образовательные программы в соответствии с Федеральным государственным образовательным стандартом (ФГОС) основного общего образования. Участник проекта Алексей И. «Меры измерения в разных странах». (Защита проекта 20.03. 2018 г. на базе МОУ СОШ №1 им. Героя Советского Союза Русанова М.Г. с. Варны).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xfrm>
            <a:off x="250825" y="214290"/>
            <a:ext cx="8893175" cy="1200171"/>
          </a:xfrm>
        </p:spPr>
        <p:txBody>
          <a:bodyPr/>
          <a:lstStyle/>
          <a:p>
            <a:r>
              <a:rPr lang="ru-RU" altLang="ru-RU" sz="3600" dirty="0">
                <a:solidFill>
                  <a:schemeClr val="accent2"/>
                </a:solidFill>
                <a:latin typeface="Arial" charset="0"/>
              </a:rPr>
              <a:t>Направления работы по формированию коммуникативной компетенции</a:t>
            </a:r>
          </a:p>
        </p:txBody>
      </p:sp>
      <p:sp>
        <p:nvSpPr>
          <p:cNvPr id="819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  <p:graphicFrame>
        <p:nvGraphicFramePr>
          <p:cNvPr id="4" name="Схема 3"/>
          <p:cNvGraphicFramePr/>
          <p:nvPr/>
        </p:nvGraphicFramePr>
        <p:xfrm>
          <a:off x="214282" y="1571612"/>
          <a:ext cx="8501122" cy="5286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Прямоугольник 1"/>
          <p:cNvSpPr>
            <a:spLocks noChangeArrowheads="1"/>
          </p:cNvSpPr>
          <p:nvPr/>
        </p:nvSpPr>
        <p:spPr bwMode="auto">
          <a:xfrm>
            <a:off x="571472" y="1643050"/>
            <a:ext cx="4929222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2400" dirty="0"/>
              <a:t>Элективный курс</a:t>
            </a:r>
          </a:p>
          <a:p>
            <a:pPr algn="ctr"/>
            <a:r>
              <a:rPr lang="ru-RU" altLang="ru-RU" sz="3200" b="1" dirty="0"/>
              <a:t>«Практикум по английскому языку»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accent2">
                <a:lumMod val="75000"/>
              </a:schemeClr>
            </a:solidFill>
          </a:ln>
        </p:spPr>
        <p:txBody>
          <a:bodyPr/>
          <a:lstStyle/>
          <a:p>
            <a:pPr>
              <a:defRPr/>
            </a:pPr>
            <a:r>
              <a:rPr lang="ru-RU" altLang="ru-RU" sz="2400" b="1" dirty="0"/>
              <a:t>Направления работы по формированию коммуникативной  компетенции</a:t>
            </a:r>
            <a:br>
              <a:rPr lang="ru-RU" altLang="ru-RU" sz="3600" b="1" dirty="0">
                <a:solidFill>
                  <a:schemeClr val="accent2"/>
                </a:solidFill>
              </a:rPr>
            </a:br>
            <a:r>
              <a:rPr lang="ru-RU" altLang="ru-RU" sz="2800" b="1" dirty="0">
                <a:solidFill>
                  <a:schemeClr val="accent2"/>
                </a:solidFill>
              </a:rPr>
              <a:t>Подготовка к ГИА( ОГЭ, ЕГЭ)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5" name="Таблица 7">
            <a:extLst>
              <a:ext uri="{FF2B5EF4-FFF2-40B4-BE49-F238E27FC236}">
                <a16:creationId xmlns:a16="http://schemas.microsoft.com/office/drawing/2014/main" id="{20A95793-B039-45F2-936E-025ABAD810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234111"/>
              </p:ext>
            </p:extLst>
          </p:nvPr>
        </p:nvGraphicFramePr>
        <p:xfrm>
          <a:off x="107504" y="3429000"/>
          <a:ext cx="8928992" cy="32403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4496">
                  <a:extLst>
                    <a:ext uri="{9D8B030D-6E8A-4147-A177-3AD203B41FA5}">
                      <a16:colId xmlns:a16="http://schemas.microsoft.com/office/drawing/2014/main" val="3837308611"/>
                    </a:ext>
                  </a:extLst>
                </a:gridCol>
                <a:gridCol w="4464496">
                  <a:extLst>
                    <a:ext uri="{9D8B030D-6E8A-4147-A177-3AD203B41FA5}">
                      <a16:colId xmlns:a16="http://schemas.microsoft.com/office/drawing/2014/main" val="531359047"/>
                    </a:ext>
                  </a:extLst>
                </a:gridCol>
              </a:tblGrid>
              <a:tr h="648073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ОГЭ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ЕГЭ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9234069"/>
                  </a:ext>
                </a:extLst>
              </a:tr>
              <a:tr h="648073">
                <a:tc>
                  <a:txBody>
                    <a:bodyPr/>
                    <a:lstStyle/>
                    <a:p>
                      <a:r>
                        <a:rPr lang="ru-RU" dirty="0"/>
                        <a:t>2017-2018 </a:t>
                      </a:r>
                      <a:r>
                        <a:rPr lang="ru-RU" dirty="0" err="1"/>
                        <a:t>уч.г</a:t>
                      </a:r>
                      <a:r>
                        <a:rPr lang="ru-RU" dirty="0"/>
                        <a:t>. -2 обучающихся проходили ГИА ,средний балл-60, средняя оценка-4,5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2017-2018 </a:t>
                      </a:r>
                      <a:r>
                        <a:rPr lang="ru-RU" dirty="0" err="1"/>
                        <a:t>уч.г</a:t>
                      </a:r>
                      <a:r>
                        <a:rPr lang="ru-RU" dirty="0"/>
                        <a:t>. -1 обучающийся проходил ГИА, набрал 68 баллов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7355659"/>
                  </a:ext>
                </a:extLst>
              </a:tr>
              <a:tr h="648073">
                <a:tc>
                  <a:txBody>
                    <a:bodyPr/>
                    <a:lstStyle/>
                    <a:p>
                      <a:r>
                        <a:rPr lang="ru-RU" dirty="0"/>
                        <a:t>2018-2019 уч.г.-4 обучающихся проходили ГИА , средний балл 57 , средняя оценка - 5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2021-2022 уч.г.-1 обучающийся ГИА, набрал 85 баллов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0902761"/>
                  </a:ext>
                </a:extLst>
              </a:tr>
              <a:tr h="64807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3919305"/>
                  </a:ext>
                </a:extLst>
              </a:tr>
              <a:tr h="64807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688122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188" y="1773238"/>
            <a:ext cx="7921625" cy="2941637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ru-RU" altLang="ru-RU" sz="2400" b="1" dirty="0">
                <a:solidFill>
                  <a:schemeClr val="tx1"/>
                </a:solidFill>
                <a:cs typeface="Times New Roman" pitchFamily="18" charset="0"/>
              </a:rPr>
              <a:t>Представление педагогическое опыта</a:t>
            </a:r>
          </a:p>
          <a:p>
            <a:pPr eaLnBrk="1" hangingPunct="1">
              <a:lnSpc>
                <a:spcPct val="150000"/>
              </a:lnSpc>
            </a:pPr>
            <a:r>
              <a:rPr lang="ru-RU" altLang="ru-RU" b="1" dirty="0">
                <a:solidFill>
                  <a:srgbClr val="C00000"/>
                </a:solidFill>
                <a:cs typeface="Times New Roman" pitchFamily="18" charset="0"/>
              </a:rPr>
              <a:t>Формирование коммуникативной компетенции обучающихся на уроках английского языка</a:t>
            </a:r>
          </a:p>
        </p:txBody>
      </p:sp>
      <p:pic>
        <p:nvPicPr>
          <p:cNvPr id="8" name="Рисунок 7" descr="C:\Users\Acer\Pictures\Без имени-1.gif"/>
          <p:cNvPicPr/>
          <p:nvPr/>
        </p:nvPicPr>
        <p:blipFill rotWithShape="1">
          <a:blip r:embed="rId2" cstate="print"/>
          <a:srcRect r="66787" b="48780"/>
          <a:stretch/>
        </p:blipFill>
        <p:spPr bwMode="auto">
          <a:xfrm>
            <a:off x="7725103" y="0"/>
            <a:ext cx="1418897" cy="16686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6" name="TextBox 4"/>
          <p:cNvSpPr txBox="1">
            <a:spLocks noChangeArrowheads="1"/>
          </p:cNvSpPr>
          <p:nvPr/>
        </p:nvSpPr>
        <p:spPr bwMode="auto">
          <a:xfrm>
            <a:off x="285750" y="285750"/>
            <a:ext cx="7486650" cy="64633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800" b="1" dirty="0" err="1">
                <a:cs typeface="Times New Roman" pitchFamily="18" charset="0"/>
              </a:rPr>
              <a:t>Варненский</a:t>
            </a:r>
            <a:r>
              <a:rPr lang="ru-RU" altLang="ru-RU" sz="1800" b="1" dirty="0">
                <a:cs typeface="Times New Roman" pitchFamily="18" charset="0"/>
              </a:rPr>
              <a:t> муниципальный район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800" b="1" dirty="0">
                <a:cs typeface="Times New Roman" pitchFamily="18" charset="0"/>
              </a:rPr>
              <a:t>село Варна </a:t>
            </a:r>
          </a:p>
        </p:txBody>
      </p:sp>
      <p:sp>
        <p:nvSpPr>
          <p:cNvPr id="2053" name="TextBox 5"/>
          <p:cNvSpPr txBox="1">
            <a:spLocks noChangeArrowheads="1"/>
          </p:cNvSpPr>
          <p:nvPr/>
        </p:nvSpPr>
        <p:spPr bwMode="auto">
          <a:xfrm>
            <a:off x="3824288" y="4724400"/>
            <a:ext cx="5072062" cy="17399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800" dirty="0">
                <a:latin typeface="+mj-lt"/>
                <a:cs typeface="Times New Roman" pitchFamily="18" charset="0"/>
              </a:rPr>
              <a:t>Оксана Григорьевна Морозова,</a:t>
            </a: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800" dirty="0">
                <a:latin typeface="+mj-lt"/>
                <a:cs typeface="Times New Roman" pitchFamily="18" charset="0"/>
              </a:rPr>
              <a:t>учитель английского языка муниципального общеобразовательного учреждения средней общеобразовательной школы № 1                                       им. Героя Советского Союза </a:t>
            </a:r>
            <a:r>
              <a:rPr lang="ru-RU" altLang="ru-RU" sz="1800" dirty="0" err="1">
                <a:latin typeface="+mj-lt"/>
                <a:cs typeface="Times New Roman" pitchFamily="18" charset="0"/>
              </a:rPr>
              <a:t>Русанова</a:t>
            </a:r>
            <a:r>
              <a:rPr lang="ru-RU" altLang="ru-RU" sz="1800" dirty="0">
                <a:latin typeface="+mj-lt"/>
                <a:cs typeface="Times New Roman" pitchFamily="18" charset="0"/>
              </a:rPr>
              <a:t> М.Г.                        с. Варны</a:t>
            </a:r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xfrm>
            <a:off x="250825" y="274638"/>
            <a:ext cx="8893175" cy="1425575"/>
          </a:xfrm>
        </p:spPr>
        <p:txBody>
          <a:bodyPr/>
          <a:lstStyle/>
          <a:p>
            <a:r>
              <a:rPr lang="ru-RU" altLang="ru-RU" sz="2400" b="1" dirty="0"/>
              <a:t>Направления работы по формированию коммуникативной  компетенции</a:t>
            </a:r>
            <a:br>
              <a:rPr lang="ru-RU" altLang="ru-RU" sz="4000" b="1" dirty="0">
                <a:solidFill>
                  <a:schemeClr val="accent2"/>
                </a:solidFill>
              </a:rPr>
            </a:br>
            <a:r>
              <a:rPr lang="ru-RU" altLang="ru-RU" sz="2800" b="1" dirty="0">
                <a:solidFill>
                  <a:schemeClr val="accent2"/>
                </a:solidFill>
              </a:rPr>
              <a:t>Продолжение следует…</a:t>
            </a:r>
            <a:endParaRPr lang="ru-RU" altLang="ru-RU" sz="3600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819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214282" y="1571612"/>
          <a:ext cx="8143932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286776" y="2000240"/>
            <a:ext cx="7143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>
                <a:solidFill>
                  <a:srgbClr val="C00000"/>
                </a:solidFill>
              </a:rPr>
              <a:t>?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/>
          <a:lstStyle/>
          <a:p>
            <a:pPr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Продолжение следует…</a:t>
            </a:r>
            <a:br>
              <a:rPr lang="ru-RU" b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поколение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next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ru-RU" dirty="0"/>
          </a:p>
        </p:txBody>
      </p:sp>
      <p:sp>
        <p:nvSpPr>
          <p:cNvPr id="1536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dirty="0"/>
              <a:t>студенты, продолжившие изучать иностранные языки;</a:t>
            </a:r>
          </a:p>
          <a:p>
            <a:r>
              <a:rPr lang="ru-RU" altLang="ru-RU" dirty="0"/>
              <a:t>участники волонтерского движения;</a:t>
            </a:r>
          </a:p>
          <a:p>
            <a:r>
              <a:rPr lang="ru-RU" altLang="ru-RU" dirty="0"/>
              <a:t>студенты, поступившие в Педагогические ВУЗы</a:t>
            </a:r>
          </a:p>
          <a:p>
            <a:endParaRPr lang="ru-RU" alt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/>
          <p:cNvSpPr txBox="1">
            <a:spLocks noChangeArrowheads="1"/>
          </p:cNvSpPr>
          <p:nvPr/>
        </p:nvSpPr>
        <p:spPr bwMode="auto">
          <a:xfrm>
            <a:off x="250825" y="714375"/>
            <a:ext cx="4826000" cy="569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ru-RU" altLang="ru-RU" sz="2800" dirty="0"/>
          </a:p>
          <a:p>
            <a:pPr eaLnBrk="1" hangingPunct="1"/>
            <a:r>
              <a:rPr lang="ru-RU" altLang="ru-RU" sz="2800" b="1" dirty="0">
                <a:solidFill>
                  <a:srgbClr val="C00000"/>
                </a:solidFill>
              </a:rPr>
              <a:t>Концепция долгосрочного социально-экономического развития РФ :</a:t>
            </a:r>
          </a:p>
          <a:p>
            <a:pPr eaLnBrk="1" hangingPunct="1"/>
            <a:r>
              <a:rPr lang="ru-RU" altLang="ru-RU" sz="2800" dirty="0"/>
              <a:t>Формирование не менее 18 научно-образовательных центров мирового уровня, интегрирующих мировые научные исследования и образовательные программы</a:t>
            </a:r>
          </a:p>
          <a:p>
            <a:pPr eaLnBrk="1" hangingPunct="1"/>
            <a:endParaRPr lang="ru-RU" altLang="ru-RU" sz="2800" b="1" dirty="0">
              <a:solidFill>
                <a:srgbClr val="C00000"/>
              </a:solidFill>
            </a:endParaRPr>
          </a:p>
          <a:p>
            <a:pPr eaLnBrk="1" hangingPunct="1"/>
            <a:endParaRPr lang="ru-RU" altLang="ru-RU" sz="2800" b="1" dirty="0">
              <a:solidFill>
                <a:srgbClr val="C00000"/>
              </a:solidFill>
            </a:endParaRPr>
          </a:p>
          <a:p>
            <a:pPr eaLnBrk="1" hangingPunct="1"/>
            <a:endParaRPr lang="ru-RU" altLang="ru-RU" sz="2800" b="1" dirty="0">
              <a:solidFill>
                <a:srgbClr val="C00000"/>
              </a:solidFill>
            </a:endParaRPr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32663" y="404813"/>
            <a:ext cx="1323975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468313" y="620713"/>
            <a:ext cx="7920037" cy="504753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800" b="1" dirty="0">
                <a:solidFill>
                  <a:srgbClr val="C00000"/>
                </a:solidFill>
                <a:latin typeface="+mj-lt"/>
              </a:rPr>
              <a:t>ФГОС ООО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28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ru-RU" altLang="ru-RU" sz="2800" b="1" dirty="0">
                <a:latin typeface="+mj-lt"/>
              </a:rPr>
              <a:t>Планируемые результаты освоения иностранных языков: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2800" b="1" dirty="0">
                <a:solidFill>
                  <a:srgbClr val="C00000"/>
                </a:solidFill>
                <a:latin typeface="+mj-lt"/>
              </a:rPr>
              <a:t>-формирование и  совершенствование иноязычной  коммуникативной компетенции;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Arial" charset="0"/>
              <a:buNone/>
              <a:defRPr/>
            </a:pPr>
            <a:r>
              <a:rPr lang="ru-RU" altLang="ru-RU" sz="2800" b="1" dirty="0">
                <a:solidFill>
                  <a:srgbClr val="C00000"/>
                </a:solidFill>
                <a:latin typeface="+mj-lt"/>
              </a:rPr>
              <a:t>-создание основы для формирования интереса к изучению иностранных языков</a:t>
            </a:r>
            <a:r>
              <a:rPr lang="ru-RU" altLang="ru-RU" sz="2800" b="1" dirty="0">
                <a:solidFill>
                  <a:srgbClr val="C00000"/>
                </a:solidFill>
                <a:latin typeface="Arial" charset="0"/>
              </a:rPr>
              <a:t>.</a:t>
            </a:r>
            <a:endParaRPr lang="ru-RU" altLang="ru-RU" sz="2800" dirty="0"/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endParaRPr lang="ru-RU" altLang="ru-RU" sz="2800" b="1" dirty="0">
              <a:solidFill>
                <a:srgbClr val="C00000"/>
              </a:solidFill>
              <a:latin typeface="Arial" charset="0"/>
            </a:endParaRPr>
          </a:p>
        </p:txBody>
      </p:sp>
      <p:pic>
        <p:nvPicPr>
          <p:cNvPr id="1026" name="Picture 2" descr="https://encrypted-tbn2.gstatic.com/images?q=tbn:ANd9GcQ7Cq1dfoTDOCDapEflfNK3JgQfW6Ys-4iteqHvIB2vOHE8M7W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16559"/>
            <a:ext cx="1499004" cy="19057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10"/>
          <p:cNvSpPr>
            <a:spLocks noChangeArrowheads="1"/>
          </p:cNvSpPr>
          <p:nvPr/>
        </p:nvSpPr>
        <p:spPr bwMode="auto">
          <a:xfrm>
            <a:off x="2928938" y="1214438"/>
            <a:ext cx="1447800" cy="381000"/>
          </a:xfrm>
          <a:prstGeom prst="curvedDownArrow">
            <a:avLst>
              <a:gd name="adj1" fmla="val 100594"/>
              <a:gd name="adj2" fmla="val 176594"/>
              <a:gd name="adj3" fmla="val 4932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6147" name="AutoShape 12"/>
          <p:cNvSpPr>
            <a:spLocks noChangeArrowheads="1"/>
          </p:cNvSpPr>
          <p:nvPr/>
        </p:nvSpPr>
        <p:spPr bwMode="auto">
          <a:xfrm flipH="1">
            <a:off x="4786313" y="1214438"/>
            <a:ext cx="1447800" cy="381000"/>
          </a:xfrm>
          <a:prstGeom prst="curvedDownArrow">
            <a:avLst>
              <a:gd name="adj1" fmla="val 100594"/>
              <a:gd name="adj2" fmla="val 176594"/>
              <a:gd name="adj3" fmla="val 4932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52237" name="AutoShape 13"/>
          <p:cNvSpPr>
            <a:spLocks noChangeArrowheads="1"/>
          </p:cNvSpPr>
          <p:nvPr/>
        </p:nvSpPr>
        <p:spPr bwMode="auto">
          <a:xfrm>
            <a:off x="6286500" y="785813"/>
            <a:ext cx="2406650" cy="831890"/>
          </a:xfrm>
          <a:prstGeom prst="can">
            <a:avLst>
              <a:gd name="adj" fmla="val 25000"/>
            </a:avLst>
          </a:prstGeom>
          <a:solidFill>
            <a:schemeClr val="accent2">
              <a:lumMod val="60000"/>
              <a:lumOff val="40000"/>
            </a:schemeClr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 dirty="0"/>
              <a:t>Языковая</a:t>
            </a:r>
          </a:p>
        </p:txBody>
      </p:sp>
      <p:sp>
        <p:nvSpPr>
          <p:cNvPr id="6149" name="AutoShape 14"/>
          <p:cNvSpPr>
            <a:spLocks noChangeArrowheads="1"/>
          </p:cNvSpPr>
          <p:nvPr/>
        </p:nvSpPr>
        <p:spPr bwMode="auto">
          <a:xfrm flipH="1" flipV="1">
            <a:off x="5072063" y="3786188"/>
            <a:ext cx="1447800" cy="381000"/>
          </a:xfrm>
          <a:prstGeom prst="curvedDownArrow">
            <a:avLst>
              <a:gd name="adj1" fmla="val 100594"/>
              <a:gd name="adj2" fmla="val 176594"/>
              <a:gd name="adj3" fmla="val 4932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6150" name="AutoShape 15"/>
          <p:cNvSpPr>
            <a:spLocks noChangeArrowheads="1"/>
          </p:cNvSpPr>
          <p:nvPr/>
        </p:nvSpPr>
        <p:spPr bwMode="auto">
          <a:xfrm flipV="1">
            <a:off x="2857500" y="3786188"/>
            <a:ext cx="1447800" cy="381000"/>
          </a:xfrm>
          <a:prstGeom prst="curvedDownArrow">
            <a:avLst>
              <a:gd name="adj1" fmla="val 100594"/>
              <a:gd name="adj2" fmla="val 176594"/>
              <a:gd name="adj3" fmla="val 4932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6151" name="Rectangle 22"/>
          <p:cNvSpPr>
            <a:spLocks noChangeArrowheads="1"/>
          </p:cNvSpPr>
          <p:nvPr/>
        </p:nvSpPr>
        <p:spPr bwMode="auto">
          <a:xfrm>
            <a:off x="4478338" y="4102100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 sz="1600" b="1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643188" y="1785938"/>
            <a:ext cx="4160837" cy="1714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/>
              <a:t>Иноязычная</a:t>
            </a:r>
          </a:p>
          <a:p>
            <a:pPr algn="ctr">
              <a:defRPr/>
            </a:pPr>
            <a:r>
              <a:rPr lang="ru-RU" sz="3200" b="1" dirty="0"/>
              <a:t>коммуникативная компетенция</a:t>
            </a:r>
          </a:p>
        </p:txBody>
      </p:sp>
      <p:sp>
        <p:nvSpPr>
          <p:cNvPr id="23" name="AutoShape 13"/>
          <p:cNvSpPr>
            <a:spLocks noChangeArrowheads="1"/>
          </p:cNvSpPr>
          <p:nvPr/>
        </p:nvSpPr>
        <p:spPr bwMode="auto">
          <a:xfrm>
            <a:off x="357188" y="785813"/>
            <a:ext cx="2406650" cy="831890"/>
          </a:xfrm>
          <a:prstGeom prst="can">
            <a:avLst>
              <a:gd name="adj" fmla="val 25000"/>
            </a:avLst>
          </a:prstGeom>
          <a:solidFill>
            <a:schemeClr val="accent2">
              <a:lumMod val="60000"/>
              <a:lumOff val="40000"/>
            </a:schemeClr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 dirty="0"/>
              <a:t>Речевая</a:t>
            </a:r>
          </a:p>
        </p:txBody>
      </p:sp>
      <p:sp>
        <p:nvSpPr>
          <p:cNvPr id="24" name="AutoShape 13"/>
          <p:cNvSpPr>
            <a:spLocks noChangeArrowheads="1"/>
          </p:cNvSpPr>
          <p:nvPr/>
        </p:nvSpPr>
        <p:spPr bwMode="auto">
          <a:xfrm>
            <a:off x="285720" y="3429000"/>
            <a:ext cx="2406650" cy="1516975"/>
          </a:xfrm>
          <a:prstGeom prst="can">
            <a:avLst>
              <a:gd name="adj" fmla="val 25000"/>
            </a:avLst>
          </a:prstGeom>
          <a:solidFill>
            <a:schemeClr val="accent2">
              <a:lumMod val="60000"/>
              <a:lumOff val="40000"/>
            </a:schemeClr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 dirty="0" err="1"/>
              <a:t>Социокультурная</a:t>
            </a:r>
            <a:endParaRPr lang="ru-RU" sz="2800" b="1" dirty="0"/>
          </a:p>
        </p:txBody>
      </p:sp>
      <p:sp>
        <p:nvSpPr>
          <p:cNvPr id="25" name="AutoShape 13"/>
          <p:cNvSpPr>
            <a:spLocks noChangeArrowheads="1"/>
          </p:cNvSpPr>
          <p:nvPr/>
        </p:nvSpPr>
        <p:spPr bwMode="auto">
          <a:xfrm>
            <a:off x="6572250" y="3500438"/>
            <a:ext cx="2406650" cy="1516975"/>
          </a:xfrm>
          <a:prstGeom prst="can">
            <a:avLst>
              <a:gd name="adj" fmla="val 25000"/>
            </a:avLst>
          </a:prstGeom>
          <a:solidFill>
            <a:schemeClr val="accent2">
              <a:lumMod val="60000"/>
              <a:lumOff val="40000"/>
            </a:schemeClr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 dirty="0"/>
              <a:t>Компенсаторная</a:t>
            </a:r>
          </a:p>
        </p:txBody>
      </p:sp>
      <p:sp>
        <p:nvSpPr>
          <p:cNvPr id="26" name="AutoShape 13"/>
          <p:cNvSpPr>
            <a:spLocks noChangeArrowheads="1"/>
          </p:cNvSpPr>
          <p:nvPr/>
        </p:nvSpPr>
        <p:spPr bwMode="auto">
          <a:xfrm>
            <a:off x="3286116" y="4429132"/>
            <a:ext cx="2941647" cy="1516975"/>
          </a:xfrm>
          <a:prstGeom prst="can">
            <a:avLst>
              <a:gd name="adj" fmla="val 25000"/>
            </a:avLst>
          </a:prstGeom>
          <a:solidFill>
            <a:schemeClr val="accent2">
              <a:lumMod val="60000"/>
              <a:lumOff val="40000"/>
            </a:schemeClr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 dirty="0"/>
              <a:t>Учебно-познавательная</a:t>
            </a:r>
          </a:p>
        </p:txBody>
      </p:sp>
    </p:spTree>
  </p:cSld>
  <p:clrMapOvr>
    <a:masterClrMapping/>
  </p:clrMapOvr>
  <p:transition spd="slow"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704823" y="841359"/>
          <a:ext cx="8001055" cy="5286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xfrm>
            <a:off x="250825" y="274638"/>
            <a:ext cx="8893175" cy="1425575"/>
          </a:xfrm>
        </p:spPr>
        <p:txBody>
          <a:bodyPr/>
          <a:lstStyle/>
          <a:p>
            <a:r>
              <a:rPr lang="ru-RU" altLang="ru-RU" sz="3600" dirty="0">
                <a:solidFill>
                  <a:srgbClr val="C00000"/>
                </a:solidFill>
                <a:latin typeface="Arial" charset="0"/>
              </a:rPr>
              <a:t>Направления работы по формированию коммуникативной компетенции</a:t>
            </a:r>
          </a:p>
        </p:txBody>
      </p:sp>
      <p:sp>
        <p:nvSpPr>
          <p:cNvPr id="819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  <p:graphicFrame>
        <p:nvGraphicFramePr>
          <p:cNvPr id="4" name="Схема 3"/>
          <p:cNvGraphicFramePr/>
          <p:nvPr/>
        </p:nvGraphicFramePr>
        <p:xfrm>
          <a:off x="214282" y="1571612"/>
          <a:ext cx="8501122" cy="5286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xfrm>
            <a:off x="250825" y="274638"/>
            <a:ext cx="8893175" cy="1425575"/>
          </a:xfrm>
        </p:spPr>
        <p:txBody>
          <a:bodyPr/>
          <a:lstStyle/>
          <a:p>
            <a:r>
              <a:rPr lang="ru-RU" altLang="ru-RU" sz="3600" dirty="0">
                <a:solidFill>
                  <a:srgbClr val="C00000"/>
                </a:solidFill>
                <a:latin typeface="Arial" charset="0"/>
              </a:rPr>
              <a:t>Направления работы по формированию коммуникативной компетенции</a:t>
            </a:r>
          </a:p>
        </p:txBody>
      </p:sp>
      <p:sp>
        <p:nvSpPr>
          <p:cNvPr id="819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  <p:graphicFrame>
        <p:nvGraphicFramePr>
          <p:cNvPr id="4" name="Схема 3"/>
          <p:cNvGraphicFramePr/>
          <p:nvPr/>
        </p:nvGraphicFramePr>
        <p:xfrm>
          <a:off x="214282" y="1571612"/>
          <a:ext cx="8501122" cy="5286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7338"/>
          </a:xfrm>
        </p:spPr>
        <p:txBody>
          <a:bodyPr/>
          <a:lstStyle/>
          <a:p>
            <a:pPr>
              <a:defRPr/>
            </a:pPr>
            <a:r>
              <a:rPr lang="ru-RU" altLang="ru-RU" sz="2400" b="1" dirty="0"/>
              <a:t>Направления работы по формированию коммуникативной  компетенции</a:t>
            </a:r>
            <a:br>
              <a:rPr lang="ru-RU" altLang="ru-RU" sz="2800" b="1" dirty="0">
                <a:solidFill>
                  <a:schemeClr val="accent2"/>
                </a:solidFill>
              </a:rPr>
            </a:br>
            <a:r>
              <a:rPr lang="ru-RU" altLang="ru-RU" sz="2800" b="1" dirty="0">
                <a:solidFill>
                  <a:srgbClr val="C00000"/>
                </a:solidFill>
              </a:rPr>
              <a:t>Работа  с родителями</a:t>
            </a:r>
            <a:endParaRPr lang="ru-RU" altLang="ru-RU" sz="3200" b="1" dirty="0">
              <a:solidFill>
                <a:srgbClr val="C00000"/>
              </a:solidFill>
            </a:endParaRPr>
          </a:p>
        </p:txBody>
      </p:sp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EBC29E97-4457-4529-B017-9AC39128CC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4758074"/>
              </p:ext>
            </p:extLst>
          </p:nvPr>
        </p:nvGraphicFramePr>
        <p:xfrm>
          <a:off x="3275856" y="5229200"/>
          <a:ext cx="2376264" cy="6186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76264">
                  <a:extLst>
                    <a:ext uri="{9D8B030D-6E8A-4147-A177-3AD203B41FA5}">
                      <a16:colId xmlns:a16="http://schemas.microsoft.com/office/drawing/2014/main" val="7610891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Составитель : учитель английского языка Морозова Оксана Григорьевна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46109714"/>
                  </a:ext>
                </a:extLst>
              </a:tr>
            </a:tbl>
          </a:graphicData>
        </a:graphic>
      </p:graphicFrame>
      <p:pic>
        <p:nvPicPr>
          <p:cNvPr id="9220" name="Picture 4" descr="C:\Documents and Settings\Администратор\Рабочий стол\1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412875"/>
            <a:ext cx="8280400" cy="5159397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</p:pic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1056C795-1FB4-48F1-ADDB-92FE274242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1997668"/>
              </p:ext>
            </p:extLst>
          </p:nvPr>
        </p:nvGraphicFramePr>
        <p:xfrm>
          <a:off x="3275856" y="5229200"/>
          <a:ext cx="2448272" cy="6186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48272">
                  <a:extLst>
                    <a:ext uri="{9D8B030D-6E8A-4147-A177-3AD203B41FA5}">
                      <a16:colId xmlns:a16="http://schemas.microsoft.com/office/drawing/2014/main" val="2089396293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Составитель : </a:t>
                      </a:r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</a:rPr>
                        <a:t>учитель</a:t>
                      </a:r>
                      <a:r>
                        <a:rPr lang="ru-RU" sz="1200" dirty="0">
                          <a:effectLst/>
                        </a:rPr>
                        <a:t> английского языка Морозова Оксана Григорьевна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5097767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3858</TotalTime>
  <Words>649</Words>
  <Application>Microsoft Office PowerPoint</Application>
  <PresentationFormat>Экран (4:3)</PresentationFormat>
  <Paragraphs>146</Paragraphs>
  <Slides>21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4" baseType="lpstr">
      <vt:lpstr>Arial</vt:lpstr>
      <vt:lpstr>Calibri</vt:lpstr>
      <vt:lpstr>Тема Office</vt:lpstr>
      <vt:lpstr>Я- Гражданин России Я- Человек Мира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Направления работы по формированию коммуникативной компетенции</vt:lpstr>
      <vt:lpstr>Направления работы по формированию коммуникативной компетенции</vt:lpstr>
      <vt:lpstr>Направления работы по формированию коммуникативной  компетенции Работа  с родителями</vt:lpstr>
      <vt:lpstr>Презентация PowerPoint</vt:lpstr>
      <vt:lpstr>Направления работы по формированию коммуникативной компетенции</vt:lpstr>
      <vt:lpstr>Презентация PowerPoint</vt:lpstr>
      <vt:lpstr>Направления работы по формированию коммуникативной компетенции</vt:lpstr>
      <vt:lpstr>Направления работы по формированию коммуникативной  компетенции Участие в конкурсах, олимпиадах</vt:lpstr>
      <vt:lpstr>Всероссийская Олимпиада школьников</vt:lpstr>
      <vt:lpstr>Направления работы по формированию коммуникативной компетенции</vt:lpstr>
      <vt:lpstr>-Руководитель по подготовке индивидуальных проектов обучающихся 7-х классов, осваивающих образовательные программы в соответствии с Федеральным государственным образовательным стандартом (ФГОС) основного общего образования. Участники проекта: Илья Э."Выдающиеся люди страны изучаемого языка",  Татьяна Я. "Как отмечают Новый год в странах изучаемого языка",  ДмитрийГ. "История музыки", Александр Б. "Интересные места страны изучаемого языка«(Защита проекта 18.03. 2021 г. на базе МОУ СОШ №1 им. Героя Советского Союза Русанова М.Г. с. Варны. Приказ №104 от 15.12.2020г. "О защите индивидуального проекта«).  -Руководитель по подготовке индивидуальных проектов обучающихся 7-х классов, осваивающих образовательные программы в соответствии с Федеральным государственным образовательным стандартом (ФГОС) основного общего образования. Участник проекта Алексей И. «Меры измерения в разных странах». (Защита проекта 20.03. 2018 г. на базе МОУ СОШ №1 им. Героя Советского Союза Русанова М.Г. с. Варны).</vt:lpstr>
      <vt:lpstr>Направления работы по формированию коммуникативной компетенции</vt:lpstr>
      <vt:lpstr>Направления работы по формированию коммуникативной  компетенции Подготовка к ГИА( ОГЭ, ЕГЭ)</vt:lpstr>
      <vt:lpstr>Направления работы по формированию коммуникативной  компетенции Продолжение следует…</vt:lpstr>
      <vt:lpstr>Продолжение следует… поколение next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HIPEE</cp:lastModifiedBy>
  <cp:revision>384</cp:revision>
  <dcterms:created xsi:type="dcterms:W3CDTF">2015-02-06T15:36:16Z</dcterms:created>
  <dcterms:modified xsi:type="dcterms:W3CDTF">2024-03-01T06:47:51Z</dcterms:modified>
</cp:coreProperties>
</file>