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а\Desktop\poster_p-25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4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143380"/>
            <a:ext cx="3735866" cy="1734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8" y="1071546"/>
            <a:ext cx="821537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Индивидуальное логопедическое занятие по теме: 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«Узнавание и различение звука 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[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</a:t>
            </a: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]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Упражнение в использовании звукоподражаний» 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4357694"/>
            <a:ext cx="3429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Подготовила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у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читель -логопед: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Богданова Е.П.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3" y="214290"/>
            <a:ext cx="61436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«Школа № 19 Г. Ельца»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6215082"/>
            <a:ext cx="38265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Елец, 2023 г.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53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Юра\Desktop\poster_p-25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photo_2023-05-08_22-24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28604"/>
            <a:ext cx="5857868" cy="585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845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Юра\Desktop\poster_p-25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429684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7. Итог . Рефлексия учебной деятельности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3" name="Picture 1" descr="C:\Users\Пользователь\Desktop\photo_2023-05-08_22-24-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00240"/>
            <a:ext cx="7058226" cy="3562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460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Юра\Desktop\poster_p-25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89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375158"/>
            <a:ext cx="542928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3638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а\Desktop\poster_p-25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4946" y="966731"/>
            <a:ext cx="7083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920135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153541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00034" y="714356"/>
            <a:ext cx="82868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формирования знаний о звуке [м] (умения узнавать, правильно произносить и  дифференцировать звук на слух).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умения различать звук [м] по акустическим и артикуляционным признакам; закреплять навык четкого произношения звука [м] и кинестетических ощущений от произнесения звука; формировать  представления о  графическом образе звука [м] - букве М;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 и корригировать зрительную  и слуховую память и  внимание; развивать фонетико-фонематические представления, формировать процесс звукового анализа; развивать наглядно-образное мышление, восприятие, представления о сенсорных эталонах,  пространственных представлениях и ориентации на плоскости;  развивать артикуляционную и  мелкую моторику; формировать умение работать по словесной и письменной инструкции педагога; расширять представления об окружающем мире и способствовать обогащению  пассивного и активного словаря;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положительную мотивацию к обучению и взаимодействию с логопедом, воспитывать трудолюбие и интерес к  родному языку.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818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ра\Desktop\poster_p-25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8" y="0"/>
            <a:ext cx="950125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0872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4198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1142985"/>
            <a:ext cx="9144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календарь природы, индивидуальное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еркало,  карточки с артикуляцией гласных звуков,  игрушка «Корова», разрезная картинка «Корова на лугу», карточки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чистоговорками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предметные картинки, изображение печатной буквы м, трафарет буквы М, камешки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Марблс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разрезная «буква М», тетрадь, цветные карандаши,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/и «Собери мороженое», картинки для рефлексии.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занятия: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открытие нового знания.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форме организации: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комбинированное.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работы: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индивидуальная.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03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ра\Desktop\poster_p-25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740" y="3167532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4822" y="571480"/>
            <a:ext cx="50675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Ход занятия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071678"/>
            <a:ext cx="8572528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Оргмомент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 </a:t>
            </a:r>
          </a:p>
          <a:p>
            <a:pPr marL="914400" indent="-914400"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Этап мотивации учебной деятельности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7889" name="Picture 1" descr="C:\Users\Пользователь\Desktop\1676129041_papik-pro-p-risunok-malchik-dumaet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2214582" cy="221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1190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ра\Desktop\poster_p-25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642918"/>
            <a:ext cx="8929718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 Актуализация опорных знаний. Введение в тему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571744"/>
            <a:ext cx="4213223" cy="283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344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ра\Desktop\poster_p-25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500043"/>
            <a:ext cx="9144000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3. Работа по теме. Объяснение нового знания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esktop\ч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85992"/>
            <a:ext cx="5887448" cy="356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664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ра\Desktop\poster_p-25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484784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0043"/>
            <a:ext cx="9144000" cy="7694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4. Физкультминутка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571604" y="1908210"/>
            <a:ext cx="657229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Корову пастух привел на луг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(шагаем на месте).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Корова мычит: «Спасибо» - говорит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(вытягиваем голову вперед, «мычим»)-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«Очень вкусная трава, идет кругом голова»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(вращаем головой в одну, затем в другую сторону).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Бегает коровка  по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лужочку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ловко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(бег на месте).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726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Юра\Desktop\poster_p-25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357166"/>
            <a:ext cx="9144000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5. Работа по теме. Объяснение нового   знания</a:t>
            </a:r>
          </a:p>
          <a:p>
            <a:pPr marL="914400" indent="-914400" algn="ctr"/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5" name="Picture 1" descr="C:\Users\Пользователь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928802"/>
            <a:ext cx="4500594" cy="4007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59402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Юра\Desktop\poster_p-25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6. Включение нового знания в систему знаний. Повторение и закрепление знаний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1" name="Picture 1" descr="C:\Users\Пользователь\Desktop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71678"/>
            <a:ext cx="6808376" cy="3409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1949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393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Юра</dc:creator>
  <cp:lastModifiedBy>Пользователь</cp:lastModifiedBy>
  <cp:revision>48</cp:revision>
  <dcterms:created xsi:type="dcterms:W3CDTF">2022-12-08T13:04:41Z</dcterms:created>
  <dcterms:modified xsi:type="dcterms:W3CDTF">2023-10-01T13:29:05Z</dcterms:modified>
</cp:coreProperties>
</file>