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69" r:id="rId5"/>
    <p:sldId id="270" r:id="rId6"/>
    <p:sldId id="267" r:id="rId7"/>
    <p:sldId id="277" r:id="rId8"/>
    <p:sldId id="278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2" r:id="rId17"/>
    <p:sldId id="279" r:id="rId18"/>
    <p:sldId id="273" r:id="rId19"/>
    <p:sldId id="274" r:id="rId20"/>
    <p:sldId id="266" r:id="rId21"/>
    <p:sldId id="280" r:id="rId22"/>
    <p:sldId id="27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19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85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3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92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41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79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8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5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75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8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0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7C09-96BA-45D3-934F-41ADD3193B17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90948A-6357-4750-A908-F3513EB81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4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01" y="1023583"/>
            <a:ext cx="11591499" cy="21357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«Век живи – век учись!»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2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6185"/>
            <a:ext cx="5495998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133600"/>
            <a:ext cx="1078899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Шар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10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133600"/>
            <a:ext cx="1078899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Шар (</a:t>
            </a:r>
            <a:r>
              <a:rPr lang="ru-RU" sz="4800" dirty="0" err="1" smtClean="0"/>
              <a:t>ед.ч</a:t>
            </a:r>
            <a:r>
              <a:rPr lang="ru-RU" sz="4800" dirty="0" smtClean="0"/>
              <a:t>.)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341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133600"/>
            <a:ext cx="1078899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Шар (</a:t>
            </a:r>
            <a:r>
              <a:rPr lang="ru-RU" sz="4800" dirty="0" err="1" smtClean="0"/>
              <a:t>ед.ч</a:t>
            </a:r>
            <a:r>
              <a:rPr lang="ru-RU" sz="4800" dirty="0" smtClean="0"/>
              <a:t>.) воздушный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041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17" y="2133600"/>
            <a:ext cx="1078899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Шар (</a:t>
            </a:r>
            <a:r>
              <a:rPr lang="ru-RU" sz="4800" dirty="0" err="1" smtClean="0"/>
              <a:t>ед.ч</a:t>
            </a:r>
            <a:r>
              <a:rPr lang="ru-RU" sz="4800" dirty="0" smtClean="0"/>
              <a:t>.) воздушный- воздушные шары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47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2" y="208473"/>
            <a:ext cx="10157950" cy="12808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определения числа имени прилагательного: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583" y="2752132"/>
            <a:ext cx="10632628" cy="4105868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chemeClr val="tx1"/>
                </a:solidFill>
              </a:rPr>
              <a:t>Найти </a:t>
            </a:r>
            <a:r>
              <a:rPr lang="ru-RU" sz="3900" dirty="0">
                <a:solidFill>
                  <a:schemeClr val="tx1"/>
                </a:solidFill>
              </a:rPr>
              <a:t>существительное, связанное с прилагательным.</a:t>
            </a:r>
          </a:p>
          <a:p>
            <a:r>
              <a:rPr lang="ru-RU" sz="3900" dirty="0" smtClean="0">
                <a:solidFill>
                  <a:schemeClr val="tx1"/>
                </a:solidFill>
              </a:rPr>
              <a:t>Определить число </a:t>
            </a:r>
            <a:r>
              <a:rPr lang="ru-RU" sz="3900" dirty="0">
                <a:solidFill>
                  <a:schemeClr val="tx1"/>
                </a:solidFill>
              </a:rPr>
              <a:t>у </a:t>
            </a:r>
            <a:r>
              <a:rPr lang="ru-RU" sz="3900" dirty="0" smtClean="0">
                <a:solidFill>
                  <a:schemeClr val="tx1"/>
                </a:solidFill>
              </a:rPr>
              <a:t>существительного.</a:t>
            </a:r>
            <a:endParaRPr lang="ru-RU" sz="3900" dirty="0">
              <a:solidFill>
                <a:schemeClr val="tx1"/>
              </a:solidFill>
            </a:endParaRPr>
          </a:p>
          <a:p>
            <a:r>
              <a:rPr lang="ru-RU" sz="3900" dirty="0" smtClean="0">
                <a:solidFill>
                  <a:schemeClr val="tx1"/>
                </a:solidFill>
              </a:rPr>
              <a:t>Указать число </a:t>
            </a:r>
            <a:r>
              <a:rPr lang="ru-RU" sz="3900" dirty="0">
                <a:solidFill>
                  <a:schemeClr val="tx1"/>
                </a:solidFill>
              </a:rPr>
              <a:t>у </a:t>
            </a:r>
            <a:r>
              <a:rPr lang="ru-RU" sz="3900" dirty="0" smtClean="0">
                <a:solidFill>
                  <a:schemeClr val="tx1"/>
                </a:solidFill>
              </a:rPr>
              <a:t>прилагательного </a:t>
            </a:r>
            <a:r>
              <a:rPr lang="ru-RU" sz="3900" dirty="0">
                <a:solidFill>
                  <a:schemeClr val="tx1"/>
                </a:solidFill>
              </a:rPr>
              <a:t>по существительному.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5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812" y="1580073"/>
            <a:ext cx="9413033" cy="317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70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89" r="1371"/>
          <a:stretch/>
        </p:blipFill>
        <p:spPr>
          <a:xfrm>
            <a:off x="1770166" y="1264555"/>
            <a:ext cx="9576707" cy="465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641764"/>
            <a:ext cx="8854931" cy="34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71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Домашнее задание: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Упр. № 138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98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4355" y="939993"/>
            <a:ext cx="10262264" cy="377762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я узнал...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интересно...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понял(а), что...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я могу...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научился...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Меня удивило...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0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5C1C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58800" b="2536"/>
          <a:stretch>
            <a:fillRect/>
          </a:stretch>
        </p:blipFill>
        <p:spPr bwMode="auto">
          <a:xfrm>
            <a:off x="3575051" y="476250"/>
            <a:ext cx="4627563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6383339" y="1268414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>
            <a:off x="2063750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10"/>
          <p:cNvSpPr>
            <a:spLocks noChangeShapeType="1"/>
          </p:cNvSpPr>
          <p:nvPr/>
        </p:nvSpPr>
        <p:spPr bwMode="auto">
          <a:xfrm>
            <a:off x="2063750" y="2492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11"/>
          <p:cNvSpPr>
            <a:spLocks noChangeShapeType="1"/>
          </p:cNvSpPr>
          <p:nvPr/>
        </p:nvSpPr>
        <p:spPr bwMode="auto">
          <a:xfrm>
            <a:off x="2135188" y="45815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12"/>
          <p:cNvSpPr>
            <a:spLocks noChangeShapeType="1"/>
          </p:cNvSpPr>
          <p:nvPr/>
        </p:nvSpPr>
        <p:spPr bwMode="auto">
          <a:xfrm>
            <a:off x="1919288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270" name="Picture 6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7159" flipV="1">
            <a:off x="8040689" y="4581526"/>
            <a:ext cx="19446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3573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6129 -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52037 C -0.16111 -0.52199 -0.16094 -0.52361 -0.16632 -0.50672 C -0.1717 -0.48982 -0.18247 -0.45047 -0.19323 -0.41945 C -0.204 -0.38843 -0.21893 -0.35486 -0.23038 -0.32037 C -0.24184 -0.28588 -0.2507 -0.25047 -0.2625 -0.2125 C -0.27431 -0.17454 -0.28976 -0.12871 -0.30104 -0.09283 C -0.31233 -0.05695 -0.31997 -0.03102 -0.33038 0.00278 C -0.3408 0.03657 -0.35295 0.07986 -0.36372 0.11041 C -0.37448 0.14097 -0.38559 0.1669 -0.39462 0.18565 C -0.40365 0.2044 -0.41146 0.21504 -0.41771 0.22338 C -0.42396 0.23171 -0.42795 0.23472 -0.43177 0.23518 C -0.43559 0.23565 -0.43802 0.23379 -0.4408 0.22662 C -0.44358 0.21944 -0.44861 0.20764 -0.44844 0.19259 C -0.44827 0.17754 -0.44479 0.15555 -0.43941 0.13611 C -0.43403 0.11666 -0.42413 0.09745 -0.41632 0.07639 C -0.40851 0.05532 -0.404 0.0368 -0.39202 0.00972 C -0.38004 -0.01736 -0.35816 -0.05903 -0.34462 -0.08611 C -0.33108 -0.1132 -0.32309 -0.12894 -0.31129 -0.15278 C -0.29948 -0.17662 -0.28716 -0.20255 -0.27413 -0.22963 C -0.26111 -0.25672 -0.24584 -0.28866 -0.23299 -0.31505 C -0.22014 -0.34144 -0.2092 -0.36528 -0.19705 -0.38866 C -0.1849 -0.41204 -0.17309 -0.43797 -0.1599 -0.45533 C -0.1467 -0.47269 -0.12969 -0.48403 -0.11771 -0.49283 C -0.10573 -0.50162 -0.09809 -0.50625 -0.0882 -0.50834 C -0.0783 -0.51042 -0.06771 -0.5081 -0.05868 -0.50486 C -0.04966 -0.50162 -0.0415 -0.49977 -0.03438 -0.48959 C -0.02726 -0.4794 -0.01979 -0.46065 -0.01632 -0.44329 C -0.01285 -0.42593 -0.01233 -0.40371 -0.01372 -0.38519 C -0.01511 -0.36667 -0.01823 -0.34931 -0.02413 -0.33218 C -0.03004 -0.31505 -0.03768 -0.29746 -0.04966 -0.28264 C -0.06163 -0.26783 -0.08038 -0.25347 -0.09584 -0.24329 C -0.11129 -0.2331 -0.12743 -0.22593 -0.14202 -0.22107 C -0.1566 -0.21621 -0.17275 -0.21574 -0.18299 -0.21435 C -0.19323 -0.21297 -0.20191 -0.2132 -0.20348 -0.2125 C -0.20504 -0.21181 -0.19983 -0.21366 -0.19202 -0.21088 C -0.1842 -0.2081 -0.16788 -0.20232 -0.15608 -0.1956 C -0.14427 -0.18889 -0.13108 -0.18426 -0.12153 -0.16991 C -0.11198 -0.15556 -0.10157 -0.13079 -0.09844 -0.10996 C -0.09532 -0.08912 -0.10052 -0.06366 -0.10226 -0.04514 C -0.104 -0.02662 -0.10434 -0.01783 -0.10868 0.00115 C -0.11302 0.02014 -0.12066 0.04953 -0.12795 0.06944 C -0.13525 0.08935 -0.14393 0.10486 -0.15226 0.12083 C -0.16059 0.1368 -0.16754 0.15115 -0.17795 0.16528 C -0.18837 0.1794 -0.20486 0.19606 -0.21511 0.20625 C -0.22535 0.21643 -0.23091 0.22129 -0.23941 0.22662 C -0.24792 0.23194 -0.25677 0.23703 -0.26632 0.23865 C -0.27587 0.24028 -0.28681 0.23958 -0.29705 0.23703 C -0.30729 0.23449 -0.31858 0.23171 -0.32795 0.22338 C -0.33733 0.21504 -0.34809 0.19606 -0.35348 0.1875 C -0.35886 0.17893 -0.35938 0.17546 -0.3599 0.17199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C1C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3" t="36652" r="34480" b="2374"/>
          <a:stretch>
            <a:fillRect/>
          </a:stretch>
        </p:blipFill>
        <p:spPr bwMode="auto">
          <a:xfrm>
            <a:off x="4513263" y="1773238"/>
            <a:ext cx="26590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4729164" y="4724401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4" name="Line 11"/>
          <p:cNvSpPr>
            <a:spLocks noChangeShapeType="1"/>
          </p:cNvSpPr>
          <p:nvPr/>
        </p:nvSpPr>
        <p:spPr bwMode="auto">
          <a:xfrm>
            <a:off x="1992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12"/>
          <p:cNvSpPr>
            <a:spLocks noChangeShapeType="1"/>
          </p:cNvSpPr>
          <p:nvPr/>
        </p:nvSpPr>
        <p:spPr bwMode="auto">
          <a:xfrm>
            <a:off x="2063750" y="2492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Line 13"/>
          <p:cNvSpPr>
            <a:spLocks noChangeShapeType="1"/>
          </p:cNvSpPr>
          <p:nvPr/>
        </p:nvSpPr>
        <p:spPr bwMode="auto">
          <a:xfrm>
            <a:off x="1919288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Line 14"/>
          <p:cNvSpPr>
            <a:spLocks noChangeShapeType="1"/>
          </p:cNvSpPr>
          <p:nvPr/>
        </p:nvSpPr>
        <p:spPr bwMode="auto">
          <a:xfrm>
            <a:off x="1992313" y="66690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22" name="Picture 6" descr="karanda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1719" flipV="1">
            <a:off x="7896225" y="4508501"/>
            <a:ext cx="19446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980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455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01621 C -0.32031 -0.02639 -0.30607 -0.03658 -0.29097 -0.05047 C -0.27586 -0.06436 -0.26041 -0.07963 -0.2434 -0.1 C -0.22639 -0.12037 -0.20486 -0.14954 -0.18836 -0.17361 C -0.17187 -0.19769 -0.15694 -0.21783 -0.14479 -0.24375 C -0.13264 -0.26968 -0.1217 -0.30533 -0.11527 -0.32917 C -0.10885 -0.35301 -0.1059 -0.37315 -0.10625 -0.38727 C -0.10659 -0.40139 -0.11423 -0.40949 -0.11788 -0.41459 C -0.12152 -0.41968 -0.1243 -0.41922 -0.12812 -0.41806 C -0.13194 -0.4169 -0.13472 -0.41667 -0.14097 -0.40787 C -0.14722 -0.39908 -0.15694 -0.38241 -0.16527 -0.36505 C -0.17361 -0.34769 -0.1835 -0.32477 -0.19097 -0.30348 C -0.19843 -0.28218 -0.20086 -0.26667 -0.21007 -0.23681 C -0.21927 -0.20695 -0.23437 -0.15834 -0.246 -0.12408 C -0.25764 -0.08982 -0.26875 -0.06343 -0.27934 -0.03172 C -0.28993 3.7037E-6 -0.30173 0.04097 -0.31007 0.06574 C -0.3184 0.09051 -0.325 0.10069 -0.32934 0.11713 C -0.33368 0.13356 -0.33541 0.15115 -0.33576 0.16481 C -0.33611 0.17847 -0.33663 0.18935 -0.33194 0.19907 C -0.32725 0.20879 -0.31701 0.21921 -0.30764 0.22291 C -0.29826 0.22662 -0.28628 0.2287 -0.27552 0.22129 C -0.26475 0.21389 -0.25277 0.19467 -0.2434 0.17847 C -0.23402 0.16226 -0.22569 0.14375 -0.21909 0.12384 C -0.2125 0.10393 -0.20625 0.07639 -0.20364 0.05879 C -0.20104 0.0412 -0.20191 0.03032 -0.20364 0.01782 C -0.20538 0.00532 -0.20729 -0.00857 -0.21389 -0.01621 C -0.22048 -0.02385 -0.2335 -0.02848 -0.2434 -0.02824 C -0.2533 -0.02801 -0.26493 -0.01899 -0.27291 -0.01459 C -0.2809 -0.01019 -0.28593 -0.00649 -0.29097 -0.00255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3824" y="190084"/>
            <a:ext cx="5378981" cy="189049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Р?МАШКА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С?ОЛОМА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Р?БИНА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Р?СТЕНИЯ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С?РЕНЕВЫЙ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96" t="31313" r="11711" b="45609"/>
          <a:stretch/>
        </p:blipFill>
        <p:spPr>
          <a:xfrm>
            <a:off x="603176" y="3986254"/>
            <a:ext cx="4967785" cy="900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3446" t="28140" r="8539" b="41206"/>
          <a:stretch/>
        </p:blipFill>
        <p:spPr>
          <a:xfrm>
            <a:off x="589184" y="4955026"/>
            <a:ext cx="3357350" cy="989363"/>
          </a:xfrm>
          <a:prstGeom prst="rect">
            <a:avLst/>
          </a:prstGeom>
        </p:spPr>
      </p:pic>
      <p:pic>
        <p:nvPicPr>
          <p:cNvPr id="1028" name="Picture 4" descr="https://im0-tub-ru.yandex.net/i?id=39f80234d29b4f588b0331852f2e0fee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77870" r="26290" b="5278"/>
          <a:stretch/>
        </p:blipFill>
        <p:spPr bwMode="auto">
          <a:xfrm>
            <a:off x="6699734" y="4106487"/>
            <a:ext cx="3838262" cy="7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9924" t="73940" r="9849" b="6060"/>
          <a:stretch/>
        </p:blipFill>
        <p:spPr>
          <a:xfrm>
            <a:off x="7863841" y="4893966"/>
            <a:ext cx="4197928" cy="784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14015" t="77273" r="15076" b="6970"/>
          <a:stretch/>
        </p:blipFill>
        <p:spPr>
          <a:xfrm>
            <a:off x="2876203" y="5734325"/>
            <a:ext cx="6483928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4087"/>
            <a:ext cx="12192000" cy="70325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9884" y="3357648"/>
            <a:ext cx="8944494" cy="2993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68" b="10636"/>
          <a:stretch/>
        </p:blipFill>
        <p:spPr>
          <a:xfrm>
            <a:off x="-1" y="0"/>
            <a:ext cx="1231946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4405745"/>
            <a:ext cx="7581207" cy="245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75957" y="1905000"/>
            <a:ext cx="9343505" cy="2500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740" y="424817"/>
            <a:ext cx="8911687" cy="128089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Тема урока: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120" y="213360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«Число имен прилагательных»</a:t>
            </a:r>
          </a:p>
        </p:txBody>
      </p:sp>
    </p:spTree>
    <p:extLst>
      <p:ext uri="{BB962C8B-B14F-4D97-AF65-F5344CB8AC3E}">
        <p14:creationId xmlns:p14="http://schemas.microsoft.com/office/powerpoint/2010/main" val="27109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206</TotalTime>
  <Words>88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Times New Roman</vt:lpstr>
      <vt:lpstr>Wingdings 3</vt:lpstr>
      <vt:lpstr>Легкий дым</vt:lpstr>
      <vt:lpstr>«Век живи – век учись!»</vt:lpstr>
      <vt:lpstr>Презентация PowerPoint</vt:lpstr>
      <vt:lpstr>Презентация PowerPoint</vt:lpstr>
      <vt:lpstr>Презентация PowerPoint</vt:lpstr>
      <vt:lpstr>Презентация PowerPoint</vt:lpstr>
      <vt:lpstr>Р?МАШКА С?ОЛОМА Р?БИНА Р?СТЕНИЯ С?РЕНЕВЫЙ </vt:lpstr>
      <vt:lpstr>Презентация PowerPoint</vt:lpstr>
      <vt:lpstr>Презентация PowerPoint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определения числа имени прилагательного: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ЛАН, ШИ, ТРА, ДЫ, ВА, СОЛН, ТЁП, ЦЕ,  ПТИ, ЛОЕ, ЦЫ </dc:title>
  <dc:creator>Наталья</dc:creator>
  <cp:lastModifiedBy>Пользователь Windows</cp:lastModifiedBy>
  <cp:revision>17</cp:revision>
  <dcterms:created xsi:type="dcterms:W3CDTF">2019-03-11T18:04:14Z</dcterms:created>
  <dcterms:modified xsi:type="dcterms:W3CDTF">2021-10-12T16:14:49Z</dcterms:modified>
</cp:coreProperties>
</file>