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204864"/>
            <a:ext cx="6172200" cy="28136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Серия дидактических игр, направленных на формирование познавательного интереса у детей дошкольного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с ОВЗ в условиях лекотеки.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551723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– психолог Васильева Н.А.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г. Иркутска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сада № 51 «Рябинка»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2439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« Геометрические фигуры на липучках»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Цель: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соотносить фигуры по величине, цвету, форме, используя в речи слова «большой», «поменьше», «самый маленький», формировать представления, что геометрические фигуры могут быть разных размеров, закреплять представления о геометрических фигурах (круг, треугольник, прямоугольник, квадрат), учить определять и обозначать словами положение предмета относительно себя (влево, вправо), развивать зрительно-двигательную координацию.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Олег\Desktop\Конкурс нерпа\Новая папка\IMG-12915393f961f45342a204ca21221f9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2612825" cy="3483767"/>
          </a:xfrm>
          <a:prstGeom prst="rect">
            <a:avLst/>
          </a:prstGeom>
          <a:noFill/>
        </p:spPr>
      </p:pic>
      <p:pic>
        <p:nvPicPr>
          <p:cNvPr id="1027" name="Picture 3" descr="C:\Users\Олег\Desktop\Конкурс нерпа\Новая папка\IMG-aa46994bce9f85e380abe10b4d662510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2607754" cy="3477005"/>
          </a:xfrm>
          <a:prstGeom prst="rect">
            <a:avLst/>
          </a:prstGeom>
          <a:noFill/>
        </p:spPr>
      </p:pic>
      <p:pic>
        <p:nvPicPr>
          <p:cNvPr id="1028" name="Picture 4" descr="C:\Users\Олег\Desktop\Конкурс нерпа\Новая папка\IMG-4faa162b1a2b5f4da6144a3a39ed13f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6912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661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Полосочки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липучках»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сравнивать полоски по ширине (широкая - узкая), длине (короткая – длинная ), высоте (высокая – низкая),</a:t>
            </a:r>
            <a:r>
              <a:rPr lang="ru-RU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развивать зрительно-двигательную координацию.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Олег\Desktop\Конкурс нерпа\Новая папка\IMG-7a59e4b0de9576f22b1b88b967a7b19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75038" y="1405483"/>
            <a:ext cx="4233885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 !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31224" cy="144016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«Накорми птичек » (игра с прищепками)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укрепить мелкую моторику рук, закрепить сенсорные эталоны, зрительного контроля над действиями рук.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предлагается прищепить птичку определённого цвета к мисочке такого же цвета. С помощью пинцета  или 2 -3 пальцев разложить червячков соответствующего цвета  по мисочкам.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C:\Users\Олег\Desktop\Конкурс нерпа\Новая папка\IMG_6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4968551" cy="3950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«Накорми поросёнка»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укрепить мелкую мускулатуру рук, зрительно-двигательную координацию.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откручивают «пятачок поросёнка» и кормят свинку фасолью, орешками, косточками фруктов и т. д. Выполняя захват маленькой детали, ребёнок настраивается на спокойный вид деятельности, получает положительные эмоции, развивает полезные навыки.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ег\Desktop\Конкурс нерпа\Новая папка\IMG_6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280103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Гусенички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укрепить мелкую мускулатуры рук, развить прослеживающую функцию глаз, тактильно-двигательное восприятие.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ребенка собрать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гусеничку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используя шарики и разноцветные ленточки.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ег\Desktop\Конкурс нерпа\Новая папка\IMG_6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256584" cy="394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2655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«Помпоны»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развить мелкую мускулатуру рук, зрительный  контроль над действием рук.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китайских палочек или пинцета детям предлагается переложить помпоны из одной тарелочки в другую.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Варианты: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Кто быстрее переложит.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Переложи помпоны определённого цвета в соответствующего цвета емкости.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ег\Desktop\Конкурс нерпа\Новая папка\IMG_6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489609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«Разноцветные резинки»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развить мелкую моторику рук, закрепить сенсорные эталоны, зрительный контроль над действиями рук.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ребенка украсить столбик резинками заданного педагогом цвета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ег\Desktop\Конкурс нерпа\Новая папка\IMG_6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40912"/>
            <a:ext cx="5400600" cy="4050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791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«Цифровая башня»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стаканчиков)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прямой  и обратный  порядковый  счет в пределах 10, развивать зрительно-двигательную координацию.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ребенка выстроить из перемешанных стаканчиков башню от 1 до 10 и обратно.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Олег\Desktop\Конкурс нерпа\Новая папка\IMG_6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128080" cy="3096344"/>
          </a:xfrm>
          <a:prstGeom prst="rect">
            <a:avLst/>
          </a:prstGeom>
          <a:noFill/>
        </p:spPr>
      </p:pic>
      <p:pic>
        <p:nvPicPr>
          <p:cNvPr id="6147" name="Picture 3" descr="C:\Users\Олег\Desktop\Конкурс нерпа\Новая папка\IMG_6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03207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«Дерево»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 временные представления (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временах года)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на занятиях продуктивными видами деятельности. Ребенку предлагается с помощью кисти, пальца, бумажной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коктейльной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трубочки и краски изобразить соответствующие признаки времени года:  листочки и цветы на дереве, если лето, то зеленые, если осень то желтые, дождик из тучек, снежок и сугробы.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Олег\Desktop\Конкурс нерпа\Новая папка\IMG_6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4608512" cy="345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«Волшебная коробочка» (Сухой бассейн)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развить мелкую мускулатуру рук, тактильные ощущения, формирование сенсорных эталонов и дифференциации.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ребенка найти определенный предмет на ощупь с закрытыми глазами, разложить по цвету и величине, продолжить узор горошинками,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фасолинками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Олег\Desktop\Конкурс нерпа\Новая папка\IMG_6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5472608" cy="4104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63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Серия дидактических игр, направленных на формирование познавательного интереса у детей дошкольного возраста с ОВЗ в условиях лекотеки. </vt:lpstr>
      <vt:lpstr> «Накорми птичек » (игра с прищепками) Цель: укрепить мелкую моторику рук, закрепить сенсорные эталоны, зрительного контроля над действиями рук. Детям предлагается прищепить птичку определённого цвета к мисочке такого же цвета. С помощью пинцета  или 2 -3 пальцев разложить червячков соответствующего цвета  по мисочкам. </vt:lpstr>
      <vt:lpstr>2. «Накорми поросёнка» Цель: укрепить мелкую мускулатуру рук, зрительно-двигательную координацию. Дети откручивают «пятачок поросёнка» и кормят свинку фасолью, орешками, косточками фруктов и т. д. Выполняя захват маленькой детали, ребёнок настраивается на спокойный вид деятельности, получает положительные эмоции, развивает полезные навыки. </vt:lpstr>
      <vt:lpstr>3. «Гусенички» Цель: укрепить мелкую мускулатуры рук, развить прослеживающую функцию глаз, тактильно-двигательное восприятие. Задача ребенка собрать гусеничку, используя шарики и разноцветные ленточки. </vt:lpstr>
      <vt:lpstr>4. «Помпоны» Цель: развить мелкую мускулатуру рук, зрительный  контроль над действием рук. С помощью китайских палочек или пинцета детям предлагается переложить помпоны из одной тарелочки в другую. Варианты: • Кто быстрее переложит. • Переложи помпоны определённого цвета в соответствующего цвета емкости. </vt:lpstr>
      <vt:lpstr>5. «Разноцветные резинки» Цель: развить мелкую моторику рук, закрепить сенсорные эталоны, зрительный контроль над действиями рук. Задача ребенка украсить столбик резинками заданного педагогом цвета </vt:lpstr>
      <vt:lpstr>6. «Цифровая башня» (из стаканчиков) Цель: формировать прямой  и обратный  порядковый  счет в пределах 10, развивать зрительно-двигательную координацию. Задача ребенка выстроить из перемешанных стаканчиков башню от 1 до 10 и обратно. </vt:lpstr>
      <vt:lpstr>7. «Дерево» Цель:  формировать  временные представления ( представления о временах года) Используется на занятиях продуктивными видами деятельности. Ребенку предлагается с помощью кисти, пальца, бумажной коктейльной трубочки и краски изобразить соответствующие признаки времени года:  листочки и цветы на дереве, если лето, то зеленые, если осень то желтые, дождик из тучек, снежок и сугробы. </vt:lpstr>
      <vt:lpstr> 8. «Волшебная коробочка» (Сухой бассейн)  Цель: развить мелкую мускулатуру рук, тактильные ощущения, формирование сенсорных эталонов и дифференциации. Задача ребенка найти определенный предмет на ощупь с закрытыми глазами, разложить по цвету и величине, продолжить узор горошинками, фасолинками. </vt:lpstr>
      <vt:lpstr>   9. « Геометрические фигуры на липучках»  Цель: учить соотносить фигуры по величине, цвету, форме, используя в речи слова «большой», «поменьше», «самый маленький», формировать представления, что геометрические фигуры могут быть разных размеров, закреплять представления о геометрических фигурах (круг, треугольник, прямоугольник, квадрат), учить определять и обозначать словами положение предмета относительно себя (влево, вправо), развивать зрительно-двигательную координацию. </vt:lpstr>
      <vt:lpstr> 10. «Полосочки на липучках» Цель: Учить сравнивать полоски по ширине (широкая - узкая), длине (короткая – длинная ), высоте (высокая – низкая), развивать зрительно-двигательную координацию. </vt:lpstr>
      <vt:lpstr>Благодарим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как средство формирования познавательной и речевой активности у детей дошкольного возраста с ОВЗ в условиях лекотеки.</dc:title>
  <dc:creator>Олег</dc:creator>
  <cp:lastModifiedBy>Олег</cp:lastModifiedBy>
  <cp:revision>9</cp:revision>
  <dcterms:created xsi:type="dcterms:W3CDTF">2022-06-16T15:09:15Z</dcterms:created>
  <dcterms:modified xsi:type="dcterms:W3CDTF">2022-11-30T12:36:38Z</dcterms:modified>
</cp:coreProperties>
</file>