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4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EBB7-C0AF-4C72-948A-A4AD4A429A72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C2FA-3D46-43CB-98E9-21980EB99C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EBB7-C0AF-4C72-948A-A4AD4A429A72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C2FA-3D46-43CB-98E9-21980EB99C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EBB7-C0AF-4C72-948A-A4AD4A429A72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C2FA-3D46-43CB-98E9-21980EB99C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EBB7-C0AF-4C72-948A-A4AD4A429A72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C2FA-3D46-43CB-98E9-21980EB99C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EBB7-C0AF-4C72-948A-A4AD4A429A72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C2FA-3D46-43CB-98E9-21980EB99C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EBB7-C0AF-4C72-948A-A4AD4A429A72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C2FA-3D46-43CB-98E9-21980EB99C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EBB7-C0AF-4C72-948A-A4AD4A429A72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C2FA-3D46-43CB-98E9-21980EB99C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EBB7-C0AF-4C72-948A-A4AD4A429A72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C2FA-3D46-43CB-98E9-21980EB99C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EBB7-C0AF-4C72-948A-A4AD4A429A72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C2FA-3D46-43CB-98E9-21980EB99C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EBB7-C0AF-4C72-948A-A4AD4A429A72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C2FA-3D46-43CB-98E9-21980EB99C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EBB7-C0AF-4C72-948A-A4AD4A429A72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C2FA-3D46-43CB-98E9-21980EB99C58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1BCEBB7-C0AF-4C72-948A-A4AD4A429A72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A79C2FA-3D46-43CB-98E9-21980EB99C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404664"/>
            <a:ext cx="7117180" cy="3672408"/>
          </a:xfrm>
        </p:spPr>
        <p:txBody>
          <a:bodyPr/>
          <a:lstStyle/>
          <a:p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«Игра в «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Каляку-Маляку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» или технология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</a:rPr>
              <a:t>Хеппенинг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 как средство развития творческих способностей у детей раннего дошкольного возраста»</a:t>
            </a:r>
            <a:br>
              <a:rPr lang="ru-RU" sz="3200" dirty="0">
                <a:solidFill>
                  <a:schemeClr val="tx2">
                    <a:lumMod val="50000"/>
                  </a:schemeClr>
                </a:solidFill>
              </a:rPr>
            </a:b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4777380"/>
            <a:ext cx="4634742" cy="861420"/>
          </a:xfrm>
        </p:spPr>
        <p:txBody>
          <a:bodyPr>
            <a:normAutofit/>
          </a:bodyPr>
          <a:lstStyle/>
          <a:p>
            <a:r>
              <a:rPr lang="ru-RU" dirty="0" smtClean="0"/>
              <a:t>Педагог-психолог МДОУ № 25</a:t>
            </a:r>
          </a:p>
          <a:p>
            <a:r>
              <a:rPr lang="ru-RU" dirty="0" smtClean="0"/>
              <a:t>Синявская Юлия Ивановна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4084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188640"/>
            <a:ext cx="7123080" cy="1411559"/>
          </a:xfrm>
        </p:spPr>
        <p:txBody>
          <a:bodyPr/>
          <a:lstStyle/>
          <a:p>
            <a:pPr algn="ctr"/>
            <a:r>
              <a:rPr lang="ru-RU" b="1" dirty="0"/>
              <a:t>«Рисование </a:t>
            </a:r>
            <a:r>
              <a:rPr lang="ru-RU" b="1" dirty="0" err="1"/>
              <a:t>пайетками</a:t>
            </a:r>
            <a:r>
              <a:rPr lang="ru-RU" b="1" dirty="0"/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2145571" cy="381434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780928"/>
            <a:ext cx="2160240" cy="384042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651992"/>
            <a:ext cx="2140337" cy="38050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329" y="2577868"/>
            <a:ext cx="2333858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14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404664"/>
            <a:ext cx="7123080" cy="1195535"/>
          </a:xfrm>
        </p:spPr>
        <p:txBody>
          <a:bodyPr/>
          <a:lstStyle/>
          <a:p>
            <a:pPr algn="ctr"/>
            <a:r>
              <a:rPr lang="ru-RU" b="1" dirty="0"/>
              <a:t>«Рисование помпонами»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2278856" cy="40513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988840"/>
            <a:ext cx="3470275" cy="195202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230088"/>
            <a:ext cx="3528392" cy="19847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7" y="2492896"/>
            <a:ext cx="2252849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9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0"/>
            <a:ext cx="7123080" cy="1600199"/>
          </a:xfrm>
        </p:spPr>
        <p:txBody>
          <a:bodyPr/>
          <a:lstStyle/>
          <a:p>
            <a:pPr algn="ctr"/>
            <a:r>
              <a:rPr lang="ru-RU" sz="2800" b="1" dirty="0"/>
              <a:t>«В творчестве нет правильного пути,  есть только свой собственный путь»</a:t>
            </a:r>
            <a:endParaRPr lang="ru-RU" sz="2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2278856" cy="40513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62" y="1844824"/>
            <a:ext cx="2880320" cy="162017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510" y="1844824"/>
            <a:ext cx="2313786" cy="41044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3" y="3501009"/>
            <a:ext cx="1888308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73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675724"/>
            <a:ext cx="3994603" cy="3761388"/>
          </a:xfrm>
        </p:spPr>
        <p:txBody>
          <a:bodyPr/>
          <a:lstStyle/>
          <a:p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«Детский рисунок, процесс рисования – это частица духовной жизни ребенка. Дети не просто переносят на бумагу что-то из окружающего мира, а живут в этом мире, входят в него, как творцы красоты, наслаждаются этой красотой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  <a:b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В.А. Сухомлинский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3024336" cy="5376598"/>
          </a:xfrm>
        </p:spPr>
      </p:pic>
    </p:spTree>
    <p:extLst>
      <p:ext uri="{BB962C8B-B14F-4D97-AF65-F5344CB8AC3E}">
        <p14:creationId xmlns:p14="http://schemas.microsoft.com/office/powerpoint/2010/main" val="428746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608512" cy="6192688"/>
          </a:xfrm>
        </p:spPr>
        <p:txBody>
          <a:bodyPr/>
          <a:lstStyle/>
          <a:p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Т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ехнология «</a:t>
            </a:r>
            <a:r>
              <a:rPr lang="ru-RU" sz="2200" dirty="0" err="1" smtClean="0">
                <a:solidFill>
                  <a:schemeClr val="tx2">
                    <a:lumMod val="50000"/>
                  </a:schemeClr>
                </a:solidFill>
              </a:rPr>
              <a:t>Хеппенинг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»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позволяет создать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ситуацию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успеха в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деятельности.</a:t>
            </a:r>
            <a:b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2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2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Актуальность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данной технологии объясняется потребностью современного общества в людях с неординарным мышлением, готовых к преобразованию окружающей действительности и творческим прорывам.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3168352" cy="5632627"/>
          </a:xfrm>
        </p:spPr>
      </p:pic>
    </p:spTree>
    <p:extLst>
      <p:ext uri="{BB962C8B-B14F-4D97-AF65-F5344CB8AC3E}">
        <p14:creationId xmlns:p14="http://schemas.microsoft.com/office/powerpoint/2010/main" val="2371052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332656"/>
            <a:ext cx="4608512" cy="6120680"/>
          </a:xfrm>
        </p:spPr>
        <p:txBody>
          <a:bodyPr/>
          <a:lstStyle/>
          <a:p>
            <a:r>
              <a:rPr lang="ru-RU" sz="4800" dirty="0"/>
              <a:t>"</a:t>
            </a:r>
            <a:r>
              <a:rPr lang="ru-RU" sz="4800" dirty="0" err="1"/>
              <a:t>Хэппенинг</a:t>
            </a:r>
            <a:r>
              <a:rPr lang="ru-RU" sz="4800" dirty="0"/>
              <a:t>" </a:t>
            </a:r>
            <a:r>
              <a:rPr lang="ru-RU" sz="4800" dirty="0" smtClean="0"/>
              <a:t>- в </a:t>
            </a:r>
            <a:r>
              <a:rPr lang="ru-RU" sz="4800" dirty="0"/>
              <a:t>переводе </a:t>
            </a:r>
            <a:r>
              <a:rPr lang="ru-RU" sz="4800" dirty="0" smtClean="0"/>
              <a:t>с английского </a:t>
            </a:r>
            <a:r>
              <a:rPr lang="ru-RU" sz="4800" dirty="0"/>
              <a:t>"случаться"</a:t>
            </a:r>
            <a:endParaRPr lang="ru-RU" sz="4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72"/>
          <a:stretch/>
        </p:blipFill>
        <p:spPr>
          <a:xfrm>
            <a:off x="467544" y="908720"/>
            <a:ext cx="3618234" cy="4337239"/>
          </a:xfrm>
        </p:spPr>
      </p:pic>
    </p:spTree>
    <p:extLst>
      <p:ext uri="{BB962C8B-B14F-4D97-AF65-F5344CB8AC3E}">
        <p14:creationId xmlns:p14="http://schemas.microsoft.com/office/powerpoint/2010/main" val="1653532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75724"/>
            <a:ext cx="4608512" cy="5417572"/>
          </a:xfrm>
        </p:spPr>
        <p:txBody>
          <a:bodyPr/>
          <a:lstStyle/>
          <a:p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Хеппенинг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- форма современного искусства, представляющая собой действия, события или ситуации, происходящие при участии художников, но не контролируемые им полностью.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60648"/>
            <a:ext cx="3528392" cy="6272698"/>
          </a:xfrm>
        </p:spPr>
      </p:pic>
    </p:spTree>
    <p:extLst>
      <p:ext uri="{BB962C8B-B14F-4D97-AF65-F5344CB8AC3E}">
        <p14:creationId xmlns:p14="http://schemas.microsoft.com/office/powerpoint/2010/main" val="1239585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75724"/>
            <a:ext cx="8208912" cy="1385124"/>
          </a:xfrm>
        </p:spPr>
        <p:txBody>
          <a:bodyPr/>
          <a:lstStyle/>
          <a:p>
            <a:pPr algn="ctr"/>
            <a:r>
              <a:rPr lang="ru-RU" dirty="0"/>
              <a:t>Позвольте ребенку рисовать так,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 </a:t>
            </a:r>
            <a:r>
              <a:rPr lang="ru-RU" dirty="0"/>
              <a:t>ему того хочется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34" y="2420888"/>
            <a:ext cx="3904529" cy="25993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36997"/>
            <a:ext cx="4032448" cy="2689643"/>
          </a:xfrm>
        </p:spPr>
      </p:pic>
    </p:spTree>
    <p:extLst>
      <p:ext uri="{BB962C8B-B14F-4D97-AF65-F5344CB8AC3E}">
        <p14:creationId xmlns:p14="http://schemas.microsoft.com/office/powerpoint/2010/main" val="1264077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488832" cy="2016224"/>
          </a:xfrm>
        </p:spPr>
        <p:txBody>
          <a:bodyPr/>
          <a:lstStyle/>
          <a:p>
            <a:pPr algn="ctr"/>
            <a:r>
              <a:rPr lang="ru-RU" sz="2800" b="1" dirty="0"/>
              <a:t>Ц</a:t>
            </a:r>
            <a:r>
              <a:rPr lang="ru-RU" sz="2800" b="1" dirty="0" smtClean="0"/>
              <a:t>елью</a:t>
            </a:r>
            <a:r>
              <a:rPr lang="ru-RU" sz="2800" dirty="0" smtClean="0"/>
              <a:t> </a:t>
            </a:r>
            <a:r>
              <a:rPr lang="ru-RU" sz="2800" dirty="0"/>
              <a:t>технологии </a:t>
            </a:r>
            <a:r>
              <a:rPr lang="ru-RU" sz="2800" dirty="0" err="1"/>
              <a:t>Хеппенинг</a:t>
            </a:r>
            <a:r>
              <a:rPr lang="ru-RU" sz="2800" dirty="0"/>
              <a:t> является развитие творческих способностей детей раннего возраста  нетрадиционными методами рисования.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25007"/>
            <a:ext cx="424847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604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232931" cy="1267543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«Рисование на стеклянных поверхностях»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</a:rPr>
            </a:b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92896"/>
            <a:ext cx="2278856" cy="405130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05000"/>
            <a:ext cx="2283821" cy="405130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556792"/>
            <a:ext cx="2578786" cy="458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7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195088" cy="1284515"/>
          </a:xfrm>
        </p:spPr>
        <p:txBody>
          <a:bodyPr/>
          <a:lstStyle/>
          <a:p>
            <a:pPr algn="ctr"/>
            <a:r>
              <a:rPr lang="ru-RU" sz="2800" b="1" dirty="0"/>
              <a:t>«Сенсорная доска для рисования»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2278856" cy="40513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636912"/>
            <a:ext cx="2278856" cy="40513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864021"/>
            <a:ext cx="2411225" cy="428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250522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48</TotalTime>
  <Words>162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Spring</vt:lpstr>
      <vt:lpstr>«Игра в «Каляку-Маляку» или технология Хеппенинг как средство развития творческих способностей у детей раннего дошкольного возраста» </vt:lpstr>
      <vt:lpstr>«Детский рисунок, процесс рисования – это частица духовной жизни ребенка. Дети не просто переносят на бумагу что-то из окружающего мира, а живут в этом мире, входят в него, как творцы красоты, наслаждаются этой красотой» В.А. Сухомлинский</vt:lpstr>
      <vt:lpstr>Технология «Хеппенинг» позволяет создать ситуацию успеха в деятельности.    Актуальность данной технологии объясняется потребностью современного общества в людях с неординарным мышлением, готовых к преобразованию окружающей действительности и творческим прорывам.   </vt:lpstr>
      <vt:lpstr>"Хэппенинг" - в переводе с английского "случаться"</vt:lpstr>
      <vt:lpstr>Хеппенинг - форма современного искусства, представляющая собой действия, события или ситуации, происходящие при участии художников, но не контролируемые им полностью.</vt:lpstr>
      <vt:lpstr>Позвольте ребенку рисовать так,  как ему того хочется</vt:lpstr>
      <vt:lpstr>Целью технологии Хеппенинг является развитие творческих способностей детей раннего возраста  нетрадиционными методами рисования. </vt:lpstr>
      <vt:lpstr>«Рисование на стеклянных поверхностях» </vt:lpstr>
      <vt:lpstr>«Сенсорная доска для рисования» </vt:lpstr>
      <vt:lpstr>«Рисование пайетками» </vt:lpstr>
      <vt:lpstr>«Рисование помпонами» </vt:lpstr>
      <vt:lpstr>«В творчестве нет правильного пути,  есть только свой собственный путь»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«Игра в «Каляку-Маляку» или технология Хеппенинг как средство развития творческих способностей у детей раннего дошкольного возраста»</dc:title>
  <dc:creator>User</dc:creator>
  <cp:lastModifiedBy>User</cp:lastModifiedBy>
  <cp:revision>10</cp:revision>
  <dcterms:created xsi:type="dcterms:W3CDTF">2023-04-11T11:20:08Z</dcterms:created>
  <dcterms:modified xsi:type="dcterms:W3CDTF">2023-04-11T12:08:57Z</dcterms:modified>
</cp:coreProperties>
</file>