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9" r:id="rId8"/>
    <p:sldId id="266" r:id="rId9"/>
    <p:sldId id="259" r:id="rId10"/>
    <p:sldId id="260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33c/00024d2b-99755b17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459432"/>
            <a:ext cx="10153128" cy="7317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a12ce1d18cf87a9614c49c1b53452d3d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2448272" cy="4032448"/>
          </a:xfrm>
          <a:prstGeom prst="rect">
            <a:avLst/>
          </a:prstGeom>
          <a:noFill/>
        </p:spPr>
      </p:pic>
      <p:pic>
        <p:nvPicPr>
          <p:cNvPr id="3076" name="Picture 4" descr="https://im0-tub-ru.yandex.net/i?id=597ad8a7e1e359b8262e70183c438f50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2736304" cy="2448272"/>
          </a:xfrm>
          <a:prstGeom prst="rect">
            <a:avLst/>
          </a:prstGeom>
          <a:noFill/>
        </p:spPr>
      </p:pic>
      <p:pic>
        <p:nvPicPr>
          <p:cNvPr id="3078" name="Picture 6" descr="https://im0-tub-ru.yandex.net/i?id=921bb9d9ea70a95cc9d9856bcdc64800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625752"/>
            <a:ext cx="4536505" cy="2232248"/>
          </a:xfrm>
          <a:prstGeom prst="rect">
            <a:avLst/>
          </a:prstGeom>
          <a:noFill/>
        </p:spPr>
      </p:pic>
      <p:pic>
        <p:nvPicPr>
          <p:cNvPr id="3080" name="Picture 8" descr="https://png.pngtree.com/png_detail/18/09/10/pngtree-red-boots-png-clipart_2794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564904"/>
            <a:ext cx="2664296" cy="2304257"/>
          </a:xfrm>
          <a:prstGeom prst="rect">
            <a:avLst/>
          </a:prstGeom>
          <a:noFill/>
        </p:spPr>
      </p:pic>
      <p:pic>
        <p:nvPicPr>
          <p:cNvPr id="3082" name="Picture 10" descr="http://printonic.ru/uploads/images/2016/04/15/.tmb/thumb_img_5710aa4ba1b20_resize_900_5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9624" y="260648"/>
            <a:ext cx="338437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www.publicdomainpictures.net/pictures/60000/nahled/duck-on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960" cy="2636912"/>
          </a:xfrm>
          <a:prstGeom prst="rect">
            <a:avLst/>
          </a:prstGeom>
          <a:noFill/>
        </p:spPr>
      </p:pic>
      <p:pic>
        <p:nvPicPr>
          <p:cNvPr id="24580" name="Picture 4" descr="https://im0-tub-ru.yandex.net/i?id=c8ebfe5892c31950e9ecef021f5932bf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3779912" cy="2304256"/>
          </a:xfrm>
          <a:prstGeom prst="rect">
            <a:avLst/>
          </a:prstGeom>
          <a:noFill/>
        </p:spPr>
      </p:pic>
      <p:pic>
        <p:nvPicPr>
          <p:cNvPr id="24582" name="Picture 6" descr="https://im0-tub-ru.yandex.net/i?id=302cd1dc3fb5ce5d4c45d3d607de356d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3528392" cy="3024336"/>
          </a:xfrm>
          <a:prstGeom prst="rect">
            <a:avLst/>
          </a:prstGeom>
          <a:noFill/>
        </p:spPr>
      </p:pic>
      <p:pic>
        <p:nvPicPr>
          <p:cNvPr id="24584" name="Picture 8" descr="https://ds03.infourok.ru/uploads/ex/09d1/0004ff58-533b6580/img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429000"/>
            <a:ext cx="4248472" cy="3096344"/>
          </a:xfrm>
          <a:prstGeom prst="rect">
            <a:avLst/>
          </a:prstGeom>
          <a:noFill/>
        </p:spPr>
      </p:pic>
      <p:pic>
        <p:nvPicPr>
          <p:cNvPr id="24586" name="Picture 10" descr="http://printonic.ru/uploads/images/2016/03/14/img_56e65a58ab4d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908720"/>
            <a:ext cx="3240360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fonstola.ru/pic/201308/1920x1200/fonstola.ru-103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02971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ds03.infourok.ru/uploads/ex/1189/000491e0-d227ecd0/1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315416"/>
            <a:ext cx="10369152" cy="7461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sefoto.at.ua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3096344" cy="2520280"/>
          </a:xfrm>
          <a:prstGeom prst="rect">
            <a:avLst/>
          </a:prstGeom>
          <a:noFill/>
        </p:spPr>
      </p:pic>
      <p:pic>
        <p:nvPicPr>
          <p:cNvPr id="1030" name="Picture 6" descr="https://png.pngtree.com/element_origin_min_pic/16/10/14/1358006dbfa0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8"/>
            <a:ext cx="2915816" cy="2808312"/>
          </a:xfrm>
          <a:prstGeom prst="rect">
            <a:avLst/>
          </a:prstGeom>
          <a:noFill/>
        </p:spPr>
      </p:pic>
      <p:pic>
        <p:nvPicPr>
          <p:cNvPr id="1032" name="Picture 8" descr="https://png.pngtree.com/element_origin_min_pic/17/01/06/c49ebd5fe07deec59c94558eeee1a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3096344" cy="2816399"/>
          </a:xfrm>
          <a:prstGeom prst="rect">
            <a:avLst/>
          </a:prstGeom>
          <a:noFill/>
        </p:spPr>
      </p:pic>
      <p:pic>
        <p:nvPicPr>
          <p:cNvPr id="1034" name="Picture 10" descr="https://im0-tub-ru.yandex.net/i?id=5f5a7ea9a1d06d8250e60165c3f1fa6b&amp;n=13&amp;exp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861048"/>
            <a:ext cx="3096344" cy="2708920"/>
          </a:xfrm>
          <a:prstGeom prst="rect">
            <a:avLst/>
          </a:prstGeom>
          <a:noFill/>
        </p:spPr>
      </p:pic>
      <p:pic>
        <p:nvPicPr>
          <p:cNvPr id="1036" name="Picture 12" descr="http://iknigi.net/books_files/online_html/71509/i_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077072"/>
            <a:ext cx="3512840" cy="2592287"/>
          </a:xfrm>
          <a:prstGeom prst="rect">
            <a:avLst/>
          </a:prstGeom>
          <a:noFill/>
        </p:spPr>
      </p:pic>
      <p:pic>
        <p:nvPicPr>
          <p:cNvPr id="1038" name="Picture 14" descr="https://im0-tub-ru.yandex.net/i?id=4948dedc2eb2834cf6a364549c0a7228&amp;n=13&amp;exp=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32656"/>
            <a:ext cx="2880320" cy="3240360"/>
          </a:xfrm>
          <a:prstGeom prst="rect">
            <a:avLst/>
          </a:prstGeom>
          <a:noFill/>
        </p:spPr>
      </p:pic>
      <p:pic>
        <p:nvPicPr>
          <p:cNvPr id="1040" name="Picture 16" descr="https://www.5-nt.ru/Storage/Image/BlogItemGardener/Image/big/6077/vamya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429000"/>
            <a:ext cx="3096344" cy="2952328"/>
          </a:xfrm>
          <a:prstGeom prst="rect">
            <a:avLst/>
          </a:prstGeom>
          <a:noFill/>
        </p:spPr>
      </p:pic>
      <p:pic>
        <p:nvPicPr>
          <p:cNvPr id="1042" name="Picture 18" descr="https://im0-tub-ru.yandex.net/i?id=eb5ca5fef7a463cc951ac568fa2a77f2&amp;n=13&amp;exp=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3429000"/>
            <a:ext cx="2664296" cy="2160240"/>
          </a:xfrm>
          <a:prstGeom prst="rect">
            <a:avLst/>
          </a:prstGeom>
          <a:noFill/>
        </p:spPr>
      </p:pic>
      <p:pic>
        <p:nvPicPr>
          <p:cNvPr id="1044" name="Picture 20" descr="https://im0-tub-ru.yandex.net/i?id=492b77cfce62fd63fa77a1c18f8661a1-l&amp;n=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2132856"/>
            <a:ext cx="3960440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03941 -0.61945 " pathEditMode="relative" ptsTypes="AA">
                                      <p:cBhvr>
                                        <p:cTn id="1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63004 -0.55648 " pathEditMode="relative" ptsTypes="AA">
                                      <p:cBhvr>
                                        <p:cTn id="2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28351 -0.64051 " pathEditMode="relative" ptsTypes="AA">
                                      <p:cBhvr>
                                        <p:cTn id="3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33854 -0.03148 " pathEditMode="relative" ptsTypes="AA">
                                      <p:cBhvr>
                                        <p:cTn id="42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6.66667E-6 L 0.0078 -0.36737 " pathEditMode="relative" ptsTypes="AA">
                                      <p:cBhvr>
                                        <p:cTn id="5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2283 -0.35695 " pathEditMode="relative" ptsTypes="AA">
                                      <p:cBhvr>
                                        <p:cTn id="62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8.14815E-6 L -0.47239 -0.32546 " pathEditMode="relative" ptsTypes="AA">
                                      <p:cBhvr>
                                        <p:cTn id="7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-0.00532 L -0.66337 -0.0261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.depositphotos.com/2374113/4118/v/950/depositphotos_41186417-stock-illustration-orchard-with-vegetable-bed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063875" cy="235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s://prikolnye-kartinki.ru/img/picture/Sep/05/6e9fa0a5837bd17c85985e9eb12a3355/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3501390" cy="317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s://foodartist.files.wordpress.com/2010/12/orange-wedge-and-blossom.jpg?w=640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2592288" cy="2458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://vash-aromat.ru/_pu/3/43294259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951093" cy="262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://laoblogger.com/images/cartoon-lemons-1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3198366" cy="2326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://printonic.ru/uploads/images/2016/03/26/img_56f695ff7cc1c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2314575" cy="292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https://pontcost.com/wp-content/uploads/2017/12/banana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3240360" cy="2830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0.00781 -0.50394 " pathEditMode="relative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2915 -0.49352 " pathEditMode="relative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48148E-6 L -0.60643 -0.47245 " pathEditMode="relative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03704E-6 L -0.59862 -0.11552 " pathEditMode="relative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22222E-6 L -0.33074 -0.03148 " pathEditMode="relative" ptsTypes="AA"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60643 -0.30462 " pathEditMode="relative" ptsTypes="AA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b9667df32bbc0c77e02f3aecf9fde43d-l&amp;n=13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t.depositphotos.com/1341440/3396/v/950/depositphotos_33966757-stock-illustration-basket-with-hazelnuts-vector-illustration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0"/>
            <a:ext cx="3096343" cy="263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t.depositphotos.com/1788799/1742/v/950/depositphotos_17428747-stock-illustration-basket-with-berries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7"/>
            <a:ext cx="284380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ickimage.ru/wp-content/uploads/images/detskie/mushroom/grib14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3404235" cy="22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www.publicdomainpictures.net/pictures/60000/nahled/duck-on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960" cy="2636912"/>
          </a:xfrm>
          <a:prstGeom prst="rect">
            <a:avLst/>
          </a:prstGeom>
          <a:noFill/>
        </p:spPr>
      </p:pic>
      <p:pic>
        <p:nvPicPr>
          <p:cNvPr id="24580" name="Picture 4" descr="https://im0-tub-ru.yandex.net/i?id=c8ebfe5892c31950e9ecef021f5932bf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3779912" cy="2304256"/>
          </a:xfrm>
          <a:prstGeom prst="rect">
            <a:avLst/>
          </a:prstGeom>
          <a:noFill/>
        </p:spPr>
      </p:pic>
      <p:pic>
        <p:nvPicPr>
          <p:cNvPr id="24582" name="Picture 6" descr="https://im0-tub-ru.yandex.net/i?id=302cd1dc3fb5ce5d4c45d3d607de356d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3528392" cy="3024336"/>
          </a:xfrm>
          <a:prstGeom prst="rect">
            <a:avLst/>
          </a:prstGeom>
          <a:noFill/>
        </p:spPr>
      </p:pic>
      <p:pic>
        <p:nvPicPr>
          <p:cNvPr id="24584" name="Picture 8" descr="https://ds03.infourok.ru/uploads/ex/09d1/0004ff58-533b6580/img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429000"/>
            <a:ext cx="4248472" cy="3096344"/>
          </a:xfrm>
          <a:prstGeom prst="rect">
            <a:avLst/>
          </a:prstGeom>
          <a:noFill/>
        </p:spPr>
      </p:pic>
      <p:pic>
        <p:nvPicPr>
          <p:cNvPr id="24586" name="Picture 10" descr="http://printonic.ru/uploads/images/2016/03/14/img_56e65a58ab4d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908720"/>
            <a:ext cx="3240360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32/1315184/slide_2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d1b/0010aeea-fbd104f6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9371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34</cp:revision>
  <dcterms:created xsi:type="dcterms:W3CDTF">2018-11-16T10:56:00Z</dcterms:created>
  <dcterms:modified xsi:type="dcterms:W3CDTF">2018-11-20T12:14:04Z</dcterms:modified>
</cp:coreProperties>
</file>