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D8ADF-D965-5CFC-180E-A0099E88C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FB0F2BA-CD80-4A2E-CDCF-61ED2AD18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03BFE7-717A-3E90-BA32-69E99F722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B47-CC94-44A0-B0C1-DF95088B493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BF2AB6-3B36-C854-6465-9BA66D4B7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C10A0C-B38F-91E6-1066-6FFC4D2E3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8B73-9847-4A4C-8C3F-190BCF69C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14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B208D4-4ED4-2528-445E-27EF55D3C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D38C81-E04C-AEF1-3B4A-388EAFF9E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110B77-52B9-D8BE-5B7A-CE237DB4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B47-CC94-44A0-B0C1-DF95088B493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566302-4F80-2DBC-14EE-587E0945B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CBDF0E-6379-5834-4E93-FBFF8D56E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8B73-9847-4A4C-8C3F-190BCF69C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D76DFDE-A4C2-B1B8-89D0-9A9B5B65F4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8D08163-E3CA-76EA-3E94-A5D47C75F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D7057D-3DEA-F85D-20B1-01F7DA8E0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B47-CC94-44A0-B0C1-DF95088B493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14EF55-64CB-6E9B-9D53-4CD4C018B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3E647E-FAFE-D6FB-32D7-59B693008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8B73-9847-4A4C-8C3F-190BCF69C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7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59DBE-1718-A633-B8CD-9B3F9727A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2EA07C-48F2-CBE5-B6FC-4689D36E4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91E97E-D2F4-9B65-37A0-C4122ECC9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B47-CC94-44A0-B0C1-DF95088B493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5E378A-58A1-D4FA-735E-7717E8561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2E414C-90CF-FE2A-BDC6-B209DDEFA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8B73-9847-4A4C-8C3F-190BCF69C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81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3EF96-9148-BDB8-D1AF-4A2FC7301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9999A1-0BE3-513D-958B-7DBF27D87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3C9984-41B0-3178-2E60-E2929434C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B47-CC94-44A0-B0C1-DF95088B493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8F7A31-D672-F8B5-3C8B-035B21A5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9459C2-0CD9-D78B-028D-CBBF24EDA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8B73-9847-4A4C-8C3F-190BCF69C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40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37BD22-1F91-AD42-6068-033C48E8D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E50C2B-2BDF-5787-673A-72D904883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6D22C7F-8151-E326-BEF6-F26A21FF1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7A342C-01E7-10DE-DBC5-136AA5657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B47-CC94-44A0-B0C1-DF95088B493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4F34A7-2449-CE80-2912-0FD0B6FF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96AE5D-5BDB-EFAF-4A1D-60365260C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8B73-9847-4A4C-8C3F-190BCF69C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82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AA2259-DA01-A51A-1677-85AB833E5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090C97-06D8-00B6-22B8-F7DEA2571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C824ACA-8D12-630C-FB78-B485EF005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8C50B86-98B6-7E22-13F4-3E86403E5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5416BC2-2B89-A1D9-2701-2BACF5E2A2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5DFBAD2-780E-2779-8761-5EE15AD63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B47-CC94-44A0-B0C1-DF95088B493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A9D0ED-5E42-52A6-D2E9-D74C633C4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C91D264-A1FF-519D-0BF6-716130A61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8B73-9847-4A4C-8C3F-190BCF69C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13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1905E3-6404-ADC8-806B-D8170DA91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CE199DF-8277-76C6-2F63-30119CC16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B47-CC94-44A0-B0C1-DF95088B493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9B17A2D-915F-46CE-8D62-EFD0352FC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B23447F-8AC7-4FD4-0EFC-4A4D987DD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8B73-9847-4A4C-8C3F-190BCF69C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78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FB60C2A-915E-DC2D-B637-26604E5DF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B47-CC94-44A0-B0C1-DF95088B493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D3ACD6-5E56-02EE-4F91-E43961F8D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91E5FE3-1EE1-2B0E-1672-8C30543EC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8B73-9847-4A4C-8C3F-190BCF69C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35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6A81E7-1E43-D9F8-CFE0-8CF699F89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9DEECF-5356-A0F9-7332-1F5B7F206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404765D-596A-627E-B320-81E17B7DB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0F86133-E0C1-65EF-51E7-8DD32391E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B47-CC94-44A0-B0C1-DF95088B493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58C048-0C40-74A3-3D45-A4269EBDE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F73AC0-4665-75DD-D201-D1D943FA3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8B73-9847-4A4C-8C3F-190BCF69C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577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96D7CE-76B5-668A-C03E-8086650BB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66FE9DD-4792-A94A-C622-5693B86AD9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17ED2F9-B1D0-DAB9-86B9-B29B25CCE8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752A787-038C-BA18-E5C7-3013D267C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B47-CC94-44A0-B0C1-DF95088B493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37B662-571C-C9F6-ABB4-61AAD3020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ACA851-9081-4130-78DD-56FEAEF19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8B73-9847-4A4C-8C3F-190BCF69C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45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C59DA0-77BA-2703-4E03-B9F9A2801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5C6118-69DD-F14D-843F-EA98E88B4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93942C-0ECC-7B1F-3FD0-49FA4E9767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93B47-CC94-44A0-B0C1-DF95088B493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F0E9A2-AF48-DB9B-BF16-91567385B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6F5C65-B6EC-4675-5B79-2578214240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F8B73-9847-4A4C-8C3F-190BCF69C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62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1F5261C-FFF2-BC4F-D6B6-9F4EFF49A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3" y="0"/>
            <a:ext cx="12182007" cy="811478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AB6167-1C33-D667-D050-5A02F2A90F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4079" y="-940035"/>
            <a:ext cx="9144000" cy="2387600"/>
          </a:xfrm>
        </p:spPr>
        <p:txBody>
          <a:bodyPr/>
          <a:lstStyle/>
          <a:p>
            <a:r>
              <a:rPr lang="ru-RU" dirty="0"/>
              <a:t>Домашнее задание: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2863F10-B653-BCDA-E43E-FF0958A971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59719"/>
            <a:ext cx="9144000" cy="1655762"/>
          </a:xfrm>
        </p:spPr>
        <p:txBody>
          <a:bodyPr>
            <a:normAutofit/>
          </a:bodyPr>
          <a:lstStyle/>
          <a:p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Найти картину, или музыкальное произведение, или стихотворение, в котором автор отображает красоты своей родины.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450647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Домашнее задание: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задание:</dc:title>
  <dc:creator>Win10Pro</dc:creator>
  <cp:lastModifiedBy>Win10Pro</cp:lastModifiedBy>
  <cp:revision>1</cp:revision>
  <dcterms:created xsi:type="dcterms:W3CDTF">2022-11-08T21:50:43Z</dcterms:created>
  <dcterms:modified xsi:type="dcterms:W3CDTF">2022-11-08T21:55:09Z</dcterms:modified>
</cp:coreProperties>
</file>