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1" r:id="rId5"/>
    <p:sldId id="262" r:id="rId6"/>
    <p:sldId id="263" r:id="rId7"/>
    <p:sldId id="265" r:id="rId8"/>
    <p:sldId id="260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feed?section=search&amp;q=" TargetMode="External"/><Relationship Id="rId3" Type="http://schemas.openxmlformats.org/officeDocument/2006/relationships/hyperlink" Target="https://vk.com/away.php?to=http://uchebnik.mos.ru/catalogue/material_view/atomic_objects/5448302&amp;post=-143282963_3587&amp;cc_key=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vk.com/away.php?to=http://uchebnik.mos.ru/catalogue/material_view/atomic_objects/3742940&amp;post=-143282963_3587&amp;cc_key=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hyperlink" Target="https://vk.com/away.php?to=http://uchebnik.mos.ru/catalogue/material_view/atomic_objects/3779183&amp;post=-143282963_3587&amp;cc_key=" TargetMode="External"/><Relationship Id="rId4" Type="http://schemas.openxmlformats.org/officeDocument/2006/relationships/hyperlink" Target="https://vk.com/away.php?to=http://uchebnik.mos.ru/catalogue/material_view/atomic_objects/3479123&amp;post=-143282963_3587&amp;cc_key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lla_tamashevsckaya/c5e8wpo06dpiaxx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uchebnik.mos.ru/catalogue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643174" y="285728"/>
            <a:ext cx="6286544" cy="3071834"/>
          </a:xfrm>
          <a:prstGeom prst="round2SameRect">
            <a:avLst>
              <a:gd name="adj1" fmla="val 1435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Деятельность школьной библиотеки  </a:t>
            </a:r>
          </a:p>
          <a:p>
            <a:pPr algn="ctr"/>
            <a:r>
              <a:rPr lang="ru-RU" sz="2400" dirty="0" smtClean="0"/>
              <a:t>в условиях  </a:t>
            </a:r>
          </a:p>
          <a:p>
            <a:pPr algn="ctr"/>
            <a:r>
              <a:rPr lang="ru-RU" sz="2400" dirty="0" smtClean="0"/>
              <a:t>дистанционного образования  через  </a:t>
            </a:r>
          </a:p>
          <a:p>
            <a:pPr algn="ctr"/>
            <a:r>
              <a:rPr lang="ru-RU" sz="2400" dirty="0" smtClean="0"/>
              <a:t>совершенствование изучения  </a:t>
            </a:r>
          </a:p>
          <a:p>
            <a:pPr algn="ctr"/>
            <a:r>
              <a:rPr lang="ru-RU" sz="2400" dirty="0" smtClean="0"/>
              <a:t>русского языка и чтения</a:t>
            </a:r>
            <a:endParaRPr lang="ko-KR" altLang="en-US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5715016"/>
            <a:ext cx="707233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Тамашевская</a:t>
            </a:r>
            <a:r>
              <a:rPr lang="ru-RU" dirty="0" smtClean="0"/>
              <a:t>  А.А., педагог-библиотекарь , учитель русского </a:t>
            </a:r>
          </a:p>
          <a:p>
            <a:r>
              <a:rPr lang="ru-RU" dirty="0" smtClean="0"/>
              <a:t>языка  и литературы МБОУ  </a:t>
            </a:r>
            <a:r>
              <a:rPr lang="ru-RU" dirty="0" err="1" smtClean="0"/>
              <a:t>Зимовниковской</a:t>
            </a:r>
            <a:r>
              <a:rPr lang="ru-RU" dirty="0" smtClean="0"/>
              <a:t> СОШ № 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571744"/>
            <a:ext cx="4286280" cy="35719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Посмотреть лекцию о биографии поэтессы для 10-11 классов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 tooltip="uchebnik.mos.ru/catalogue/material_view/atomic_objects/3742940"/>
              </a:rPr>
              <a:t>uchebnik.mos.ru/catalogue/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2" tooltip="uchebnik.mos.ru/catalogue/material_view/atomic_objects/3742940"/>
              </a:rPr>
              <a:t>material_view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 tooltip="uchebnik.mos.ru/catalogue/material_view/atomic_objects/3742940"/>
              </a:rPr>
              <a:t>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2" tooltip="uchebnik.mos.ru/catalogue/material_view/atomic_objects/3742940"/>
              </a:rPr>
              <a:t>atomic_object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 tooltip="uchebnik.mos.ru/catalogue/material_view/atomic_objects/3742940"/>
              </a:rPr>
              <a:t>..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Послушать стихотворение «Имя твоё» для 5-9 классов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 tooltip="uchebnik.mos.ru/catalogue/material_view/atomic_objects/5448302"/>
              </a:rPr>
              <a:t>uchebnik.mos.ru/catalogue/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3" tooltip="uchebnik.mos.ru/catalogue/material_view/atomic_objects/5448302"/>
              </a:rPr>
              <a:t>material_view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 tooltip="uchebnik.mos.ru/catalogue/material_view/atomic_objects/5448302"/>
              </a:rPr>
              <a:t>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3" tooltip="uchebnik.mos.ru/catalogue/material_view/atomic_objects/5448302"/>
              </a:rPr>
              <a:t>atomic_object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 tooltip="uchebnik.mos.ru/catalogue/material_view/atomic_objects/5448302"/>
              </a:rPr>
              <a:t>..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Стихотворениие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«Не думаю» для 10-11 классов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 tooltip="uchebnik.mos.ru/catalogue/material_view/atomic_objects/3479123"/>
              </a:rPr>
              <a:t>uchebnik.mos.ru/catalogue/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4" tooltip="uchebnik.mos.ru/catalogue/material_view/atomic_objects/3479123"/>
              </a:rPr>
              <a:t>material_view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 tooltip="uchebnik.mos.ru/catalogue/material_view/atomic_objects/3479123"/>
              </a:rPr>
              <a:t>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4" tooltip="uchebnik.mos.ru/catalogue/material_view/atomic_objects/3479123"/>
              </a:rPr>
              <a:t>atomic_object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 tooltip="uchebnik.mos.ru/catalogue/material_view/atomic_objects/3479123"/>
              </a:rPr>
              <a:t>..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Изучить ви­де­оф­ра­гмент о жи­зни Ма­ри­ны Цве­та­е­вой в Мос­кве для 5-9 классов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 tooltip="uchebnik.mos.ru/catalogue/material_view/atomic_objects/3779183"/>
              </a:rPr>
              <a:t>uchebnik.mos.ru/catalogue/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5" tooltip="uchebnik.mos.ru/catalogue/material_view/atomic_objects/3779183"/>
              </a:rPr>
              <a:t>material_view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 tooltip="uchebnik.mos.ru/catalogue/material_view/atomic_objects/3779183"/>
              </a:rPr>
              <a:t>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5" tooltip="uchebnik.mos.ru/catalogue/material_view/atomic_objects/3779183"/>
              </a:rPr>
              <a:t>atomic_object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 tooltip="uchebnik.mos.ru/catalogue/material_view/atomic_objects/3779183"/>
              </a:rPr>
              <a:t>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3.userapi.com/impg/lszQYhOKYYF3PPcg3kdrqQWwqQkbdfzMf2ICFg/Ws3CXzgh2WA.jpg?size=864x1080&amp;quality=90&amp;sign=38204e33db862387b42d915d121c24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285992"/>
            <a:ext cx="3257572" cy="4071966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/>
          <a:srcRect l="27452" t="4883" r="13250" b="46289"/>
          <a:stretch>
            <a:fillRect/>
          </a:stretch>
        </p:blipFill>
        <p:spPr bwMode="auto">
          <a:xfrm>
            <a:off x="285720" y="0"/>
            <a:ext cx="800105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6286520"/>
            <a:ext cx="253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8"/>
              </a:rPr>
              <a:t>#</a:t>
            </a:r>
            <a:r>
              <a:rPr lang="ru-RU" dirty="0" err="1" smtClean="0">
                <a:hlinkClick r:id="rId8"/>
              </a:rPr>
              <a:t>мэш</a:t>
            </a:r>
            <a:r>
              <a:rPr lang="ru-RU" dirty="0" smtClean="0"/>
              <a:t> </a:t>
            </a:r>
            <a:r>
              <a:rPr lang="ru-RU" u="sng" dirty="0" smtClean="0">
                <a:hlinkClick r:id="rId8"/>
              </a:rPr>
              <a:t>#</a:t>
            </a:r>
            <a:r>
              <a:rPr lang="ru-RU" u="sng" dirty="0" err="1" smtClean="0">
                <a:hlinkClick r:id="rId8"/>
              </a:rPr>
              <a:t>мэш_литература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rounb.ru/uploads/news/slider/566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  <p:pic>
        <p:nvPicPr>
          <p:cNvPr id="28677" name="Picture 5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 t="16000" b="25750"/>
          <a:stretch>
            <a:fillRect/>
          </a:stretch>
        </p:blipFill>
        <p:spPr bwMode="auto">
          <a:xfrm>
            <a:off x="3952973" y="4286256"/>
            <a:ext cx="5191027" cy="2267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ethnomir.ru/upload/medialibrary/b22/poe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6541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Желаю профессионального роста, новых творческих открытий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2285992"/>
            <a:ext cx="8429684" cy="4572008"/>
          </a:xfrm>
        </p:spPr>
        <p:txBody>
          <a:bodyPr/>
          <a:lstStyle/>
          <a:p>
            <a:r>
              <a:rPr lang="ru-RU" dirty="0" smtClean="0"/>
              <a:t>Цель :</a:t>
            </a:r>
          </a:p>
          <a:p>
            <a:r>
              <a:rPr lang="ru-RU" dirty="0" smtClean="0"/>
              <a:t>развитие всестороннего применения, распространения и продвижения русского языка как фундаментальной основы гражданской </a:t>
            </a:r>
          </a:p>
          <a:p>
            <a:r>
              <a:rPr lang="ru-RU" dirty="0" err="1" smtClean="0"/>
              <a:t>самоидентичности</a:t>
            </a:r>
            <a:r>
              <a:rPr lang="ru-RU" dirty="0" smtClean="0"/>
              <a:t>;</a:t>
            </a:r>
          </a:p>
          <a:p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dirty="0" smtClean="0"/>
              <a:t>совершенствование условий для всестороннего развития русского языка как государственного языка Российской Федерации и как языка межнационального общения народов России;</a:t>
            </a:r>
          </a:p>
          <a:p>
            <a:r>
              <a:rPr lang="ru-RU" dirty="0" smtClean="0"/>
              <a:t>развитие кадрового и методического потенциала в сфере обучения русскому языку; </a:t>
            </a:r>
          </a:p>
          <a:p>
            <a:r>
              <a:rPr lang="ru-RU" dirty="0" smtClean="0"/>
              <a:t>совершенствование условий для продвижения русского языка, российской культуры и образования на русском языке;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rostovipk.ru:99/ripkro/fcprya/2018/logo_fstprya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438920" cy="2000264"/>
          </a:xfrm>
          <a:prstGeom prst="rect">
            <a:avLst/>
          </a:prstGeom>
          <a:noFill/>
        </p:spPr>
      </p:pic>
      <p:pic>
        <p:nvPicPr>
          <p:cNvPr id="5" name="Picture 2" descr="C:\Users\User\Desktop\1\1\Scan_20201010_154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67170" y="-533547"/>
            <a:ext cx="2741499" cy="3874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\c1fe2c216e8f6c883572c5ee91b6ad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3179674" cy="4572032"/>
          </a:xfrm>
          <a:prstGeom prst="rect">
            <a:avLst/>
          </a:prstGeom>
          <a:noFill/>
        </p:spPr>
      </p:pic>
      <p:pic>
        <p:nvPicPr>
          <p:cNvPr id="1027" name="Picture 3" descr="C:\Users\User\Desktop\1\школьная библиоте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826" y="2214554"/>
            <a:ext cx="2936174" cy="4286280"/>
          </a:xfrm>
          <a:prstGeom prst="rect">
            <a:avLst/>
          </a:prstGeom>
          <a:noFill/>
        </p:spPr>
      </p:pic>
      <p:pic>
        <p:nvPicPr>
          <p:cNvPr id="1029" name="Picture 5" descr="http://pkschool.ru/wp-content/uploads/2020/04/%D0%94%D0%9E_%D0%9A%D0%9F%D0%A8.jpg"/>
          <p:cNvPicPr>
            <a:picLocks noChangeAspect="1" noChangeArrowheads="1"/>
          </p:cNvPicPr>
          <p:nvPr/>
        </p:nvPicPr>
        <p:blipFill>
          <a:blip r:embed="rId4" cstate="print"/>
          <a:srcRect l="9092" r="7782"/>
          <a:stretch>
            <a:fillRect/>
          </a:stretch>
        </p:blipFill>
        <p:spPr bwMode="auto">
          <a:xfrm>
            <a:off x="0" y="0"/>
            <a:ext cx="9144000" cy="1892849"/>
          </a:xfrm>
          <a:prstGeom prst="rect">
            <a:avLst/>
          </a:prstGeom>
          <a:noFill/>
        </p:spPr>
      </p:pic>
      <p:pic>
        <p:nvPicPr>
          <p:cNvPr id="1030" name="Picture 6" descr="C:\Users\User\Desktop\1\Certificate_5907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3116"/>
            <a:ext cx="2571768" cy="420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8-solnishko.klgd.prosadiki.ru/media/2019/09/27/1262504342/channels4_banner.jpg"/>
          <p:cNvPicPr>
            <a:picLocks noChangeAspect="1" noChangeArrowheads="1"/>
          </p:cNvPicPr>
          <p:nvPr/>
        </p:nvPicPr>
        <p:blipFill>
          <a:blip r:embed="rId2"/>
          <a:srcRect l="4988" t="8844" r="9037" b="11556"/>
          <a:stretch>
            <a:fillRect/>
          </a:stretch>
        </p:blipFill>
        <p:spPr bwMode="auto">
          <a:xfrm>
            <a:off x="0" y="0"/>
            <a:ext cx="9144000" cy="1222495"/>
          </a:xfrm>
          <a:prstGeom prst="rect">
            <a:avLst/>
          </a:prstGeom>
          <a:noFill/>
        </p:spPr>
      </p:pic>
      <p:pic>
        <p:nvPicPr>
          <p:cNvPr id="1026" name="Picture 2" descr="C:\Users\User\Desktop\1\онлайн мапа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3" y="1357298"/>
            <a:ext cx="1428760" cy="2143140"/>
          </a:xfrm>
          <a:prstGeom prst="rect">
            <a:avLst/>
          </a:prstGeom>
          <a:noFill/>
        </p:spPr>
      </p:pic>
      <p:pic>
        <p:nvPicPr>
          <p:cNvPr id="2" name="Picture 2" descr="C:\Users\User\Desktop\1\ПОДПИС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357298"/>
            <a:ext cx="1557280" cy="2201840"/>
          </a:xfrm>
          <a:prstGeom prst="rect">
            <a:avLst/>
          </a:prstGeom>
          <a:noFill/>
        </p:spPr>
      </p:pic>
      <p:pic>
        <p:nvPicPr>
          <p:cNvPr id="2051" name="Picture 3" descr="C:\Users\User\Desktop\1\подписан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357298"/>
            <a:ext cx="1571636" cy="2214546"/>
          </a:xfrm>
          <a:prstGeom prst="rect">
            <a:avLst/>
          </a:prstGeom>
          <a:noFill/>
        </p:spPr>
      </p:pic>
      <p:pic>
        <p:nvPicPr>
          <p:cNvPr id="2052" name="Picture 4" descr="C:\Users\User\Desktop\1\1\Scan_20201011_164209_003.jpg"/>
          <p:cNvPicPr>
            <a:picLocks noChangeAspect="1" noChangeArrowheads="1"/>
          </p:cNvPicPr>
          <p:nvPr/>
        </p:nvPicPr>
        <p:blipFill>
          <a:blip r:embed="rId6" cstate="print"/>
          <a:srcRect l="7493" t="3876" b="1886"/>
          <a:stretch>
            <a:fillRect/>
          </a:stretch>
        </p:blipFill>
        <p:spPr bwMode="auto">
          <a:xfrm rot="5400000">
            <a:off x="3750152" y="3250716"/>
            <a:ext cx="2110405" cy="3038477"/>
          </a:xfrm>
          <a:prstGeom prst="rect">
            <a:avLst/>
          </a:prstGeom>
          <a:noFill/>
        </p:spPr>
      </p:pic>
      <p:pic>
        <p:nvPicPr>
          <p:cNvPr id="2053" name="Picture 5" descr="C:\Users\User\Desktop\1\1\Scan_20201011_162341_001.jpg"/>
          <p:cNvPicPr>
            <a:picLocks noChangeAspect="1" noChangeArrowheads="1"/>
          </p:cNvPicPr>
          <p:nvPr/>
        </p:nvPicPr>
        <p:blipFill>
          <a:blip r:embed="rId7" cstate="print"/>
          <a:srcRect l="7493" t="3876" r="3715" b="3223"/>
          <a:stretch>
            <a:fillRect/>
          </a:stretch>
        </p:blipFill>
        <p:spPr bwMode="auto">
          <a:xfrm rot="5400000">
            <a:off x="319227" y="1323823"/>
            <a:ext cx="1333659" cy="1972113"/>
          </a:xfrm>
          <a:prstGeom prst="rect">
            <a:avLst/>
          </a:prstGeom>
          <a:noFill/>
        </p:spPr>
      </p:pic>
      <p:pic>
        <p:nvPicPr>
          <p:cNvPr id="2054" name="Picture 6" descr="C:\Users\User\Desktop\1\1\Scan_20201011_163919.jpg"/>
          <p:cNvPicPr>
            <a:picLocks noChangeAspect="1" noChangeArrowheads="1"/>
          </p:cNvPicPr>
          <p:nvPr/>
        </p:nvPicPr>
        <p:blipFill>
          <a:blip r:embed="rId8" cstate="print"/>
          <a:srcRect l="5604" t="4544" r="3715" b="1886"/>
          <a:stretch>
            <a:fillRect/>
          </a:stretch>
        </p:blipFill>
        <p:spPr bwMode="auto">
          <a:xfrm rot="5400000">
            <a:off x="7295574" y="1276930"/>
            <a:ext cx="1285885" cy="1875249"/>
          </a:xfrm>
          <a:prstGeom prst="rect">
            <a:avLst/>
          </a:prstGeom>
          <a:noFill/>
        </p:spPr>
      </p:pic>
      <p:pic>
        <p:nvPicPr>
          <p:cNvPr id="2055" name="Picture 7" descr="C:\Users\User\Desktop\1\1\Scan_20201011_164209_002.jpg"/>
          <p:cNvPicPr>
            <a:picLocks noChangeAspect="1" noChangeArrowheads="1"/>
          </p:cNvPicPr>
          <p:nvPr/>
        </p:nvPicPr>
        <p:blipFill>
          <a:blip r:embed="rId9" cstate="print"/>
          <a:srcRect l="6549" t="3208" r="3715" b="1218"/>
          <a:stretch>
            <a:fillRect/>
          </a:stretch>
        </p:blipFill>
        <p:spPr bwMode="auto">
          <a:xfrm rot="5400000">
            <a:off x="760511" y="3557296"/>
            <a:ext cx="1754367" cy="2640784"/>
          </a:xfrm>
          <a:prstGeom prst="rect">
            <a:avLst/>
          </a:prstGeom>
          <a:noFill/>
        </p:spPr>
      </p:pic>
      <p:pic>
        <p:nvPicPr>
          <p:cNvPr id="2056" name="Picture 8" descr="C:\Users\User\Desktop\1\1\Scan_20201011_162203.jpg"/>
          <p:cNvPicPr>
            <a:picLocks noChangeAspect="1" noChangeArrowheads="1"/>
          </p:cNvPicPr>
          <p:nvPr/>
        </p:nvPicPr>
        <p:blipFill>
          <a:blip r:embed="rId10" cstate="print"/>
          <a:srcRect l="6549" t="3208" b="3223"/>
          <a:stretch>
            <a:fillRect/>
          </a:stretch>
        </p:blipFill>
        <p:spPr bwMode="auto">
          <a:xfrm rot="5400000">
            <a:off x="6724663" y="3633791"/>
            <a:ext cx="1766871" cy="250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7.userapi.com/c857324/v857324634/fec79/PcK_LoFS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73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00050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Сервис </a:t>
            </a:r>
            <a:r>
              <a:rPr lang="ru-RU" sz="4000" dirty="0" err="1" smtClean="0">
                <a:solidFill>
                  <a:schemeClr val="tx2"/>
                </a:solidFill>
              </a:rPr>
              <a:t>Padlet</a:t>
            </a:r>
            <a:r>
              <a:rPr lang="ru-RU" sz="4000" dirty="0" smtClean="0">
                <a:solidFill>
                  <a:schemeClr val="tx2"/>
                </a:solidFill>
              </a:rPr>
              <a:t> - инструмент для 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совместной работы в виртуальном 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пространстве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84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621166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https://padlet.com/alla_tamashevsckaya/c5e8wpo06dpiaxxr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в кармане</a:t>
            </a:r>
            <a:endParaRPr lang="ru-RU" dirty="0"/>
          </a:p>
        </p:txBody>
      </p:sp>
      <p:pic>
        <p:nvPicPr>
          <p:cNvPr id="20482" name="Picture 2" descr="Школьная библиотека на дистанте. Воронежские библиотекари обменялись опытом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21537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biblioschool.ru/images/1_banner_pm.png"/>
          <p:cNvPicPr>
            <a:picLocks noChangeAspect="1" noChangeArrowheads="1"/>
          </p:cNvPicPr>
          <p:nvPr/>
        </p:nvPicPr>
        <p:blipFill>
          <a:blip r:embed="rId2"/>
          <a:srcRect l="6250" t="19047" r="11718"/>
          <a:stretch>
            <a:fillRect/>
          </a:stretch>
        </p:blipFill>
        <p:spPr bwMode="auto">
          <a:xfrm>
            <a:off x="0" y="0"/>
            <a:ext cx="9144000" cy="3643301"/>
          </a:xfrm>
          <a:prstGeom prst="rect">
            <a:avLst/>
          </a:prstGeom>
          <a:noFill/>
        </p:spPr>
      </p:pic>
      <p:pic>
        <p:nvPicPr>
          <p:cNvPr id="25604" name="Picture 4" descr="https://biblioschool.ru/images/5_banner_pm.png"/>
          <p:cNvPicPr>
            <a:picLocks noChangeAspect="1" noChangeArrowheads="1"/>
          </p:cNvPicPr>
          <p:nvPr/>
        </p:nvPicPr>
        <p:blipFill>
          <a:blip r:embed="rId3"/>
          <a:srcRect l="26953" r="26953" b="5454"/>
          <a:stretch>
            <a:fillRect/>
          </a:stretch>
        </p:blipFill>
        <p:spPr bwMode="auto">
          <a:xfrm>
            <a:off x="0" y="2618549"/>
            <a:ext cx="9144000" cy="423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libsystem.ru/sites/default/files/user/ars/blog/mesh/mesh_is_open/literature.png"/>
          <p:cNvPicPr>
            <a:picLocks noChangeAspect="1" noChangeArrowheads="1"/>
          </p:cNvPicPr>
          <p:nvPr/>
        </p:nvPicPr>
        <p:blipFill>
          <a:blip r:embed="rId2"/>
          <a:srcRect l="-20542" t="4384" r="1853"/>
          <a:stretch>
            <a:fillRect/>
          </a:stretch>
        </p:blipFill>
        <p:spPr bwMode="auto">
          <a:xfrm>
            <a:off x="1714480" y="1214422"/>
            <a:ext cx="7429520" cy="5643578"/>
          </a:xfrm>
          <a:prstGeom prst="rect">
            <a:avLst/>
          </a:prstGeom>
          <a:noFill/>
        </p:spPr>
      </p:pic>
      <p:pic>
        <p:nvPicPr>
          <p:cNvPr id="27652" name="Picture 4" descr="https://sch2087uv.mskobr.ru/files/Icon/bibl_me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6705600" cy="2257426"/>
          </a:xfrm>
          <a:prstGeom prst="rect">
            <a:avLst/>
          </a:prstGeom>
          <a:noFill/>
        </p:spPr>
      </p:pic>
      <p:pic>
        <p:nvPicPr>
          <p:cNvPr id="27654" name="Picture 6" descr="https://image.winudf.com/v2/image/cnUubW9zLm1lc19zY3JlZW5fMF8xNTM5MjgxMDE3XzAzOQ/screen-0.jpg?h=500&amp;fakeurl=1&amp;type=.jpg"/>
          <p:cNvPicPr>
            <a:picLocks noChangeAspect="1" noChangeArrowheads="1"/>
          </p:cNvPicPr>
          <p:nvPr/>
        </p:nvPicPr>
        <p:blipFill>
          <a:blip r:embed="rId4"/>
          <a:srcRect l="5338" t="24153" r="6583"/>
          <a:stretch>
            <a:fillRect/>
          </a:stretch>
        </p:blipFill>
        <p:spPr bwMode="auto">
          <a:xfrm>
            <a:off x="357158" y="2357430"/>
            <a:ext cx="2357454" cy="42624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https://uchebnik.mos.ru/catalogue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116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Слайд 1</vt:lpstr>
      <vt:lpstr> </vt:lpstr>
      <vt:lpstr>Слайд 3</vt:lpstr>
      <vt:lpstr>Слайд 4</vt:lpstr>
      <vt:lpstr>Слайд 5</vt:lpstr>
      <vt:lpstr>Слайд 6</vt:lpstr>
      <vt:lpstr>Библиотека в кармане</vt:lpstr>
      <vt:lpstr>Слайд 8</vt:lpstr>
      <vt:lpstr>Слайд 9</vt:lpstr>
      <vt:lpstr> Посмотреть лекцию о биографии поэтессы для 10-11 классов uchebnik.mos.ru/catalogue/material_view/atomic_object..   Послушать стихотворение «Имя твоё» для 5-9 классов uchebnik.mos.ru/catalogue/material_view/atomic_object..   Стихотворениие «Не думаю» для 10-11 классов uchebnik.mos.ru/catalogue/material_view/atomic_object..   Изучить ви­де­оф­ра­гмент о жи­зни Ма­ри­ны Цве­та­е­вой в Мос­кве для 5-9 классов uchebnik.mos.ru/catalogue/material_view/atomic_object..</vt:lpstr>
      <vt:lpstr>Слайд 11</vt:lpstr>
      <vt:lpstr> Желаю профессионального роста, новых творческих открытий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Пользователь</cp:lastModifiedBy>
  <cp:revision>83</cp:revision>
  <dcterms:created xsi:type="dcterms:W3CDTF">2014-04-01T16:35:38Z</dcterms:created>
  <dcterms:modified xsi:type="dcterms:W3CDTF">2020-10-15T05:28:51Z</dcterms:modified>
</cp:coreProperties>
</file>