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7" r:id="rId2"/>
    <p:sldId id="350" r:id="rId3"/>
    <p:sldId id="369" r:id="rId4"/>
    <p:sldId id="3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73292-E460-4380-89CA-C3F21258E790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54F6-7376-469D-BE68-CCE968475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2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E13E-073B-49EB-B159-B46CE824876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24D6-D8C1-488A-A05A-4D2C0527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9052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719" y="5934670"/>
            <a:ext cx="8377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</a:t>
            </a:r>
            <a:r>
              <a:rPr lang="en-US" sz="54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ords and grammar land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344" y="5383125"/>
            <a:ext cx="78671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</a:t>
            </a:r>
            <a:r>
              <a:rPr lang="en-US" sz="54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atch and read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2046" y="4811763"/>
            <a:ext cx="5254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writ</a:t>
            </a:r>
            <a:r>
              <a:rPr lang="en-US" sz="5400" b="1" dirty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e</a:t>
            </a:r>
            <a:r>
              <a:rPr lang="en-US" sz="5400" b="1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 and draw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3391" y="1402071"/>
            <a:ext cx="31870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video</a:t>
            </a:r>
            <a:endParaRPr lang="ru-RU" sz="96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5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7452320" y="6211669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Module </a:t>
            </a:r>
            <a:r>
              <a:rPr lang="ru-RU" b="1" dirty="0" smtClean="0"/>
              <a:t>4</a:t>
            </a:r>
            <a:endParaRPr lang="en-US" b="1" dirty="0" smtClean="0"/>
          </a:p>
          <a:p>
            <a:pPr algn="ctr"/>
            <a:r>
              <a:rPr lang="en-US" b="1" dirty="0" err="1" smtClean="0"/>
              <a:t>Sb.p</a:t>
            </a:r>
            <a:r>
              <a:rPr lang="en-US" b="1" dirty="0" smtClean="0"/>
              <a:t>.</a:t>
            </a:r>
            <a:r>
              <a:rPr lang="ru-RU" b="1" dirty="0" smtClean="0"/>
              <a:t>96 </a:t>
            </a:r>
            <a:r>
              <a:rPr lang="en-US" b="1" dirty="0" err="1" smtClean="0"/>
              <a:t>st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3728"/>
            <a:ext cx="84969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___ </a:t>
            </a:r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 ===…. .</a:t>
            </a:r>
          </a:p>
          <a:p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We can walk.</a:t>
            </a:r>
          </a:p>
          <a:p>
            <a:pPr algn="r"/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 ___ </a:t>
            </a:r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 not ===…. . </a:t>
            </a:r>
          </a:p>
          <a:p>
            <a:pPr algn="r"/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___ </a:t>
            </a:r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not ===…. . </a:t>
            </a:r>
          </a:p>
          <a:p>
            <a:pPr algn="r"/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 not = can’t</a:t>
            </a:r>
          </a:p>
          <a:p>
            <a:pPr algn="r"/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We can not walk.</a:t>
            </a:r>
          </a:p>
          <a:p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 ___ === ?</a:t>
            </a:r>
          </a:p>
          <a:p>
            <a:pPr algn="ctr"/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Yes, ___ </a:t>
            </a:r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No, ___ </a:t>
            </a:r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can</a:t>
            </a:r>
            <a:r>
              <a:rPr lang="en-US" sz="4800" b="1" dirty="0" smtClean="0">
                <a:latin typeface="Comic Sans MS" panose="030F0702030302020204" pitchFamily="66" charset="0"/>
                <a:cs typeface="Times New Roman" pitchFamily="18" charset="0"/>
              </a:rPr>
              <a:t>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" y="0"/>
            <a:ext cx="909905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" y="0"/>
            <a:ext cx="9099052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0719" y="5934670"/>
            <a:ext cx="8377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</a:t>
            </a:r>
            <a:r>
              <a:rPr lang="en-US" sz="54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ords and grammar land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374333"/>
            <a:ext cx="56968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</a:t>
            </a:r>
            <a:r>
              <a:rPr lang="en-US" sz="54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atch and read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2044" y="4811763"/>
            <a:ext cx="5254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w</a:t>
            </a:r>
            <a:r>
              <a:rPr lang="en-US" sz="5400" b="1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rite and draw</a:t>
            </a:r>
            <a:endParaRPr lang="ru-RU" sz="54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3391" y="1402071"/>
            <a:ext cx="31870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video</a:t>
            </a:r>
            <a:endParaRPr lang="ru-RU" sz="9600" b="1" cap="none" spc="0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1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68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Marina Chernyaeva</cp:lastModifiedBy>
  <cp:revision>204</cp:revision>
  <dcterms:created xsi:type="dcterms:W3CDTF">2015-05-26T13:10:20Z</dcterms:created>
  <dcterms:modified xsi:type="dcterms:W3CDTF">2024-03-31T03:16:09Z</dcterms:modified>
</cp:coreProperties>
</file>