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3" r:id="rId4"/>
    <p:sldId id="295" r:id="rId5"/>
    <p:sldId id="296" r:id="rId6"/>
    <p:sldId id="297" r:id="rId7"/>
    <p:sldId id="299" r:id="rId8"/>
    <p:sldId id="298" r:id="rId9"/>
    <p:sldId id="300" r:id="rId10"/>
    <p:sldId id="301" r:id="rId11"/>
    <p:sldId id="309" r:id="rId12"/>
    <p:sldId id="302" r:id="rId13"/>
    <p:sldId id="313" r:id="rId14"/>
    <p:sldId id="303" r:id="rId15"/>
    <p:sldId id="304" r:id="rId16"/>
    <p:sldId id="305" r:id="rId17"/>
    <p:sldId id="306" r:id="rId18"/>
    <p:sldId id="307" r:id="rId19"/>
    <p:sldId id="308" r:id="rId20"/>
    <p:sldId id="312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E683-517E-441F-BC86-0300F4AC6E17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9C61-CD67-4DE3-9D66-345237563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4DB7-B06A-478A-9815-E7FE0D0719EE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D7BF-F114-4A06-A5DA-7ED16993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5C51-891D-4F3F-956E-CBF17E5BAEFB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AC0E-C5AC-4BFD-BFA5-F3A8CFC7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9600-510A-46C0-9A58-A53F26D23021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92F6-9F98-4D58-94E8-1437FB87B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1627-C079-4BFE-AC54-C5B019F0310B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2E44-BF41-47BB-BBD5-40A277798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138F-811D-44F7-B323-09AC40DC8ADA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B7C5-7966-4A4B-8819-F30DBA053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FBF5-CCB2-4C04-92F8-D3424D29CE34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B0D5-1068-4F12-ADB3-EEBDBEDBB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1B0D-4CD4-417A-AF3C-0D3B1B20D1EF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E3F2-EE02-4E90-BC42-7044B7AB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06FA-81C3-472A-A622-D29BC6B93C55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AC97-BDE9-4EC5-8A1B-861F96CD3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E684-11C4-4846-99DB-788938FA1242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ECA7-A045-4E9B-8874-EA7A8ABC0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B1FF-451F-40CC-9894-502D3F60AAAB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6097-4B99-4683-B040-6613A6455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C508-53A9-4A8C-B93C-56B25B351C69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2FAA-71D0-4543-97AF-A75D31297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E348-00A4-4B52-A31D-729E430B2235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C594-5688-4CED-B73C-9227F3B77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63A0-3A93-40FC-9054-8D6A6F432A2B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85BD-50BF-4BF6-9954-2C4833D8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3120-6DD6-4DD4-A726-F9807FC9A6AC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85DD-A419-4EAE-9E76-ACD0E190F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7C86-3F9C-44E2-8A9A-0A433C0D4079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6535-D1A7-436B-AF62-599F4148A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D446-8F97-47BF-92BF-1D87E9AA7AD4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9C3E-501B-4E7F-ACDA-FC190468B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DE6D-AFE1-4610-8BE6-E464D781FB88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3A43-ACC4-48EA-A587-77CEBBFB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5027-12C0-40AC-B6EE-891654A24847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7F1F-0168-4929-9084-344838D2F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04F2-E775-496A-966C-6A03403E8FF0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092C-2D5F-4342-BD86-1992A21A9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19EF-7135-4619-91EE-6110E6C9250E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6B10-4A7C-48DB-B835-80DA7B59E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255E-6D0C-4447-AFEE-09FB4EF39822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980B-5C34-4B67-B673-A8019AEBE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20066-B64E-4668-A7F3-0AA03D9A90FC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7D7EC0-4539-423C-87D6-6345F1A98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 descr="5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6DD33-13D6-446F-8DE7-C3900C100A83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84493-9256-4658-82F7-2AE14DED2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319" name="Рисунок 8" descr="6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092950" y="274638"/>
            <a:ext cx="1593850" cy="1143000"/>
          </a:xfrm>
        </p:spPr>
        <p:txBody>
          <a:bodyPr/>
          <a:lstStyle/>
          <a:p>
            <a:r>
              <a:rPr lang="ru-RU" sz="2000" smtClean="0"/>
              <a:t>Логотип</a:t>
            </a:r>
            <a:r>
              <a:rPr lang="ru-RU" sz="180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23850" y="6143625"/>
            <a:ext cx="8462963" cy="4540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преподаватель ПОУ «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КПОТ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Т.Н.Генова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5401"/>
            <a:ext cx="6623050" cy="189143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УЧАСТИЕ ОБУЧАЮЩИХСЯ 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ПРОЕКТНОЙ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ДЕЯТЕЛЬНОСТИ НА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УРОКАХ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25400"/>
            <a:ext cx="25209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971550" y="1916113"/>
            <a:ext cx="7345363" cy="4210050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Карьера</a:t>
            </a:r>
          </a:p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Профессия</a:t>
            </a:r>
          </a:p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Специальность</a:t>
            </a:r>
          </a:p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Имидж</a:t>
            </a:r>
          </a:p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Биржа труда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7638" y="3429000"/>
            <a:ext cx="4621212" cy="3063875"/>
          </a:xfrm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900113" y="1844675"/>
            <a:ext cx="75596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1.Профессиональная карьера. Этапы карьеры и потребности</a:t>
            </a:r>
          </a:p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2.Разница между профессией и специальностью. Моя профессия. Ее история</a:t>
            </a:r>
          </a:p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3.«Имидж», его развития и сущность.</a:t>
            </a:r>
          </a:p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4.Биржа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труда, 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функции, задачи</a:t>
            </a:r>
          </a:p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5.Уровень безработицы в России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Практические аспекты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выполнения учебного проекта выбор пал на программу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программу подготовки презентаций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Microsoft PowerPoint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они доступны и просты в усвоении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432276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4097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353425" cy="62642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4963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280400" cy="62103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5275"/>
            <a:ext cx="8397875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256587" cy="61928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8353425" cy="62642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проектов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068638"/>
            <a:ext cx="7894637" cy="3165475"/>
          </a:xfrm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684213" y="1700213"/>
            <a:ext cx="79914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Умение пользоваться методом проектов – показатель высокой квалификации преподавателя, его прогрессивной методики обучения и развития.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844675"/>
            <a:ext cx="4103687" cy="4281488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использовании проектных технологий наряду с овладением обучающимися системными базовыми знаниями и ключевыми компетенциями происходит   многостороннее развитие личности и его социализация</a:t>
            </a:r>
            <a:endParaRPr lang="ru-RU" dirty="0"/>
          </a:p>
        </p:txBody>
      </p:sp>
      <p:pic>
        <p:nvPicPr>
          <p:cNvPr id="26627" name="Picture 2" descr="C:\Documents and Settings\ученик\Рабочий стол\методист\Проектная деятельность, 2017, педчтения, НПК\педчтения -2018\педчтения\IMG_20180126_155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214563"/>
            <a:ext cx="3857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>
          <a:xfrm>
            <a:off x="1692275" y="620713"/>
            <a:ext cx="1943100" cy="12954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088" y="4437063"/>
            <a:ext cx="7632700" cy="18002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3455987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03200"/>
            <a:ext cx="348297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700213"/>
            <a:ext cx="7705725" cy="25209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Отработка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механизмов участия в проектной деятельности  обучающихся на примере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предмета: </a:t>
            </a: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«Менеджмент»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6700"/>
            <a:ext cx="352901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611188" y="1773238"/>
            <a:ext cx="7921625" cy="4352925"/>
          </a:xfrm>
        </p:spPr>
        <p:txBody>
          <a:bodyPr/>
          <a:lstStyle/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согласовать темы проектных заданий с обучающимися по профессиональному модулю: «Основы предпринимательства и трудоустройства на работу»;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сформировать адекватные представления об избранной профессиональной деятельности и собственной готовности; 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познакомиться с инструментами, которые помогут им выявить особенности их индивидуального и группового поведения, что позволит повысить эффективность профессиональной деятельности с помощью разработанных презентаций и рефератов;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использовать программу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 Microsoft PowerPoint в организации проектной деятельности обучающихся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Теоретические аспекты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916113"/>
            <a:ext cx="7921625" cy="42100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специально организованный преподавателем и самостоятельно выполняемый обучающимися комплекс действий по решению значимой для учащегося проблемы, завершающихся созданием продукта.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представляет собой гибкую модель организации образовательно-воспитательного процесса, способствует развитию наблюдательности и стремлению находить ответы на возникающие вопросы, проверять правильность своих ответов, на основе анализа информации, при проведении экспериментов и исследований.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Сильные и слабые стороны метода проектов</a:t>
            </a:r>
          </a:p>
        </p:txBody>
      </p:sp>
      <p:graphicFrame>
        <p:nvGraphicFramePr>
          <p:cNvPr id="30740" name="Group 20"/>
          <p:cNvGraphicFramePr>
            <a:graphicFrameLocks noGrp="1"/>
          </p:cNvGraphicFramePr>
          <p:nvPr>
            <p:ph idx="1"/>
          </p:nvPr>
        </p:nvGraphicFramePr>
        <p:xfrm>
          <a:off x="611188" y="1196975"/>
          <a:ext cx="7993062" cy="5267643"/>
        </p:xfrm>
        <a:graphic>
          <a:graphicData uri="http://schemas.openxmlformats.org/drawingml/2006/table">
            <a:tbl>
              <a:tblPr/>
              <a:tblGrid>
                <a:gridCol w="5399087"/>
                <a:gridCol w="2593975"/>
              </a:tblGrid>
              <a:tr h="360363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  стороны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  стороны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939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навыков информационно-поисковой и исследовательской деятельности;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личностных качеств обучающихся;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и углубление знаний по основным содержательным линиям базового курса информатики;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учебных компетенций;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навыков коллективной деятельности учащихся;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аргументировано отстаивать свою точку зрения;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усвоение учебного материала в соответствии с содержанием образования;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представить полученные результаты в наглядной форме;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рефлексивной оценки собственной деятельности.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нагрузки на преподавателя.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необходимость хорошего материально-технического оснащения компьютерных классов.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финансовых затрат (связанных с выходом в Интернет).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Раскрытие личностного потенциала обучающихся, их способностей и задатков.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самостоя-тельной работы обучающих-ся может снизить их познава-тельную активность.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Темы учебных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мини-проектов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916113"/>
            <a:ext cx="8135937" cy="412115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«Профессия и специальность»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«Биржа труда в России»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«Рынок труда в России»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«Имидж делового человека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развития выбранной профессии»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«Моя профессия»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действий преподавателя и студентов на разных стадиях работы над проектом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08912" cy="5359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3"/>
                <a:gridCol w="2736304"/>
                <a:gridCol w="2736305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студентов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</a:tr>
              <a:tr h="596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1.Разработка проектного задания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Отбирались возможные темы и предлагались студентам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обсуждали и принимали решение по теме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</a:tr>
              <a:tr h="795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1.1.Выбор темы проекта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Предлагалось студентам совместно отобрать тему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совместно с преподавателем отбирали темы или предлагали новую в процессе обсуждения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</a:tr>
              <a:tr h="11933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Формирование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твор-ческих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Проводилась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организаци-онная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работу по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объедине-нию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студентов, выбравших себе конкретные темы и виды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уже определили свои роли и сгруппировались в соответствии с ними в малые команды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</a:tr>
              <a:tr h="1789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Подготовка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-лов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исследовательской работе: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формулировка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вопросов, на которые нужно ответить, задание для команд, отбор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лите-ратуры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Заранее разрабатывались задания, вопросы для поисковой деятельности и литература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принимали участие в разработке заданий. Поиск ответа обсуждался в группах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действий преподавателя и студентов на разных стадиях работы над проектом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08912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/>
                <a:gridCol w="3096344"/>
                <a:gridCol w="2664297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студентов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85" marR="56385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989138"/>
          <a:ext cx="8208912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/>
                <a:gridCol w="3096344"/>
                <a:gridCol w="2664297"/>
              </a:tblGrid>
              <a:tr h="1008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2.Разработка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Консультации, координация работ студентов,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стимулиро-вание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осуществляли поисковую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Оформление результатов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Консультации, координация работ студентов,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стимулиро-вание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оформляли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ре-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зультаты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соответствии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принятыми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правилами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Презентация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экспертизы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(приглашались в качестве экспертов других студентов из параллельной группы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предлагали результаты своей работы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59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Рефлексия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свой деятельности по качеству оценок и активности студентов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Подводились итоги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-ты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коллективно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-дались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 за работу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656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Логотип </vt:lpstr>
      <vt:lpstr>Актуальность</vt:lpstr>
      <vt:lpstr>Цель</vt:lpstr>
      <vt:lpstr>Задачи</vt:lpstr>
      <vt:lpstr>Теоретические аспекты </vt:lpstr>
      <vt:lpstr>Сильные и слабые стороны метода проектов</vt:lpstr>
      <vt:lpstr>Темы учебных мини-проектов</vt:lpstr>
      <vt:lpstr>Системы действий преподавателя и студентов на разных стадиях работы над проектом</vt:lpstr>
      <vt:lpstr>Системы действий преподавателя и студентов на разных стадиях работы над проектом</vt:lpstr>
      <vt:lpstr>Понятия</vt:lpstr>
      <vt:lpstr>Вопросы</vt:lpstr>
      <vt:lpstr>Практические аспекты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cp:lastModifiedBy>Пользователь Windows</cp:lastModifiedBy>
  <cp:revision>72</cp:revision>
  <dcterms:created xsi:type="dcterms:W3CDTF">2011-12-13T19:04:59Z</dcterms:created>
  <dcterms:modified xsi:type="dcterms:W3CDTF">2022-10-18T17:55:30Z</dcterms:modified>
</cp:coreProperties>
</file>