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B63D-C802-40A3-B9B2-B55AE21A414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F235-2FAB-40BB-985B-A05A07AB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3242878228594126570?translate_snippets=1" TargetMode="External"/><Relationship Id="rId2" Type="http://schemas.openxmlformats.org/officeDocument/2006/relationships/hyperlink" Target="Wandering%20around%20Argenton-sur-Creuse,%20Centre-Loire%20Valley.%20A%205%20minute%20tour%20of%20this%20picturesque%20town.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72;&#1085;&#1075;&#1083;&#1080;&#1081;&#1089;&#1082;&#1080;&#1081;%20&#1103;&#1079;&#1099;&#1082;\TUTOR\Spotlight\6%20&#1082;&#1083;&#1072;&#1089;&#1089;\Spotlight%206%20-%20CD3\Ex.%202a,%20p.%2078.mp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/10783769256131995851" TargetMode="External"/><Relationship Id="rId3" Type="http://schemas.openxmlformats.org/officeDocument/2006/relationships/image" Target="../media/image6.jpeg"/><Relationship Id="rId7" Type="http://schemas.openxmlformats.org/officeDocument/2006/relationships/hyperlink" Target="22719819%2000_00_00-00_00_45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⬇ Скачать картинки Две черепахи, стоковые фото Две черепахи в хорошем  качестве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13176"/>
            <a:ext cx="2928217" cy="1652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5386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TONGUE TWISTER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15650cbf03ae08bd09b8604a7312360_s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0648"/>
            <a:ext cx="1512241" cy="1300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340768"/>
            <a:ext cx="6441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LET’S PRACTICE  [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turtles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taxis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Транспортная компания 956 | Такси 9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2976"/>
            <a:ext cx="5789517" cy="2650655"/>
          </a:xfrm>
          <a:prstGeom prst="rect">
            <a:avLst/>
          </a:prstGeom>
          <a:noFill/>
        </p:spPr>
      </p:pic>
      <p:sp>
        <p:nvSpPr>
          <p:cNvPr id="1032" name="AutoShape 8" descr="⬇ Скачать картинки Такси, стоковые фото Такси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FIND A PAIR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PAIRS.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SENTENCES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537321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Physical minute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01317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yandex.ru/video/preview/3242878228594126570?translate_snippets=1</a:t>
            </a: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JOKING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5892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SERIOUS?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cdn.pidjin.net/wp-content/uploads/2017/01/421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58572"/>
            <a:ext cx="3843427" cy="2365186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i?id=afba28194b07ef57cdbaa543836573f992673a94-825559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600400" cy="3777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LISTEN TO THE DIALOGUE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537321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IN GROUPS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1397936"/>
            <a:ext cx="7848872" cy="286232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True/False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1.Ann is talking to David.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2.David wants to eating out.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3.Bob thinks Marcel’s is the most expensive restaurant in the town.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4.Castella is a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restaurant </a:t>
            </a:r>
            <a:r>
              <a:rPr lang="en-US" sz="2400" b="1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with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 lots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of people.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5.Antonio’s is a crowded restaurant.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51845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 YOUR PARTNER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2132856"/>
            <a:ext cx="3384376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FALSE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2.TRUE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3.TRUE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4.TRUE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5.FALSE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6945" y="528934"/>
            <a:ext cx="7993487" cy="4431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 UP A DIALOGUE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-What do you feel like doing tonight?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-How about going to the_____________?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-Brilliant idea! I want to______________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-Shall we go to_______________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-Are you joking? It’s the most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expensive______in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town.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-How about ____________?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-It’s nice, but here’s always crowded. I want to go to another place.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-How about_____?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-That sound good. Let’s go.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08720"/>
            <a:ext cx="55446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208912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 ALL WORDS P. 78,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78 (READ),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UP 5 SENTENCES ABOUT WHAT PLACES YOU VISITED LAST MONTH.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62613" y="3623048"/>
            <a:ext cx="5921814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Повторить и выучить слова и фразы с.78, 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чит.диалог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с.78;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написать 5 предложений о том, 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какие места вы посетили в прошлом месяце, что вы там делали.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ссейн Олимпийский Пенз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712418" cy="19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аквариум (100 фото) • Прикольные картинки и позити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40639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качать обои &quot;Ресторан&quot; на телефон в высоком качестве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7618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еатр на Бронной возвращается в историческое здание – The Cit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ачать обои &quot;Парки&quot; на телефон в высоком качестве ..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0648"/>
            <a:ext cx="3977903" cy="15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206084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CITY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56490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TOWN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7" action="ppaction://hlinkfile"/>
              </a:rPr>
              <a:t>FILM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60932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yandex.ru/video/preview/10783769256131995851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1063189"/>
            <a:ext cx="7733079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aims of our lesson are: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learn new words and practice them,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know more about different places in the town,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practice listening,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practice speaking,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practice reading.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92480" cy="581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REVISE THE WORDS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ассейн Олимпийский Пенз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864546" cy="262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347864" y="2276872"/>
            <a:ext cx="5446464" cy="9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SWIMMING POOL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артинки аквариум (100 фото) • Прикольные картинки и позити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5288072" cy="29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99592" y="5733256"/>
            <a:ext cx="3476625" cy="765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AQUARIUM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4" grpId="0" animBg="1"/>
      <p:bldP spid="18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ть обои &quot;Ресторан&quot; на телефон в высоком качеств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519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03848" y="476672"/>
            <a:ext cx="3806825" cy="788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RESTAURANT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Театр на Бронной возвращается в историческое здание – The Ci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5418063" cy="23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43608" y="3140968"/>
            <a:ext cx="2843212" cy="7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THEATRE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качать обои &quot;Парки&quot; на телефон в высоком качестве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88024" y="5733256"/>
            <a:ext cx="1827213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PARK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газин детских игрушек TOY.RU открылся в Тюмени - 13 октября 2015 - 72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845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7704" y="2204864"/>
            <a:ext cx="6223000" cy="788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DEPARTMENT STORE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Футбольный стадион обои Full HD, HDTV, 1080p 16:9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6048672" cy="27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1600" y="5085184"/>
            <a:ext cx="2894013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STADIUM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зоопарк (39 фото) » Юмор, позитив и много смешных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9959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31640" y="260648"/>
            <a:ext cx="1773237" cy="763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ZOO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иблиотека картинки для детей - 30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36712"/>
            <a:ext cx="45365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52120" y="332656"/>
            <a:ext cx="2906713" cy="79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LIBRARY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артинки спортзала - 71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3816424" cy="24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03648" y="4797152"/>
            <a:ext cx="1697038" cy="750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GYM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Я краснею» и «Бэтмен»: кинотеатры переходят на пиратский контент — РБ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56992"/>
            <a:ext cx="4903949" cy="326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372200" y="5805264"/>
            <a:ext cx="2454275" cy="784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CINEMA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24936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RELAX-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расслабиться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EXERCISE-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тренироваться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MEET FRIENDS -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встретиться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друзьями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ANIMALS-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BUY THINGS YOU NEED -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покупать вещи, которые вам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A PICNIC -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устроить пикник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-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читать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EAT A SNACK -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перекусить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WORKS OF ART -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искусства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WATCH A FILM -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посмотреть фильм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293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40</cp:revision>
  <dcterms:created xsi:type="dcterms:W3CDTF">2023-02-20T19:44:40Z</dcterms:created>
  <dcterms:modified xsi:type="dcterms:W3CDTF">2023-10-30T18:52:40Z</dcterms:modified>
</cp:coreProperties>
</file>