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0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4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3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6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4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7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8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4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E5380F8-B024-473A-9202-1ABF14539A8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F1B7B5-AA91-447D-8E0F-39FC9EEE4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5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571" y="217715"/>
            <a:ext cx="11045372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kern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учреждение «Д/с № 7 «Рябинушка» общеразвивающего вида городского округа Стрежевой»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1029" y="2249714"/>
            <a:ext cx="7924800" cy="13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86000" algn="l"/>
              </a:tabLs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 руками педагогов.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5199" y="4963886"/>
            <a:ext cx="719908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Авторы: воспитатели I категории Зраева Алла Александровна,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Погорелова Елена Васильевна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8"/>
          <a:stretch/>
        </p:blipFill>
        <p:spPr>
          <a:xfrm>
            <a:off x="2036620" y="1967345"/>
            <a:ext cx="7767444" cy="4696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055" y="215373"/>
            <a:ext cx="11360727" cy="1506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«Одень куклу»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Используется для формирования у детей представления о человеке, частях тела, знакомство с сезонными предметами одежды. Для детей с3-5 лет.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8" y="2392131"/>
            <a:ext cx="5763492" cy="43226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4181" y="221280"/>
            <a:ext cx="11249891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«Расскажи сказку»</a:t>
            </a:r>
            <a:endParaRPr lang="ru-RU" sz="4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умение пересказывать знакомую сказку последовательно и выразительно, ориентироваться в пространстве, фантазию детей. Развивает умения располагать в правильной последовательности картинки, внимание, усидчивость, мышление, память, мелкую моторику рук. Для детей с 3-7 лет.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3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20" y="2021469"/>
            <a:ext cx="6262254" cy="46966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7308" y="179939"/>
            <a:ext cx="11042073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«Подарки»</a:t>
            </a:r>
            <a:endParaRPr lang="ru-RU" sz="4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для формирования навыков элементарного звукового анализа, для определения места заданного звука в слове (начало, середина, конец), опираясь на громкое проговаривание. Предназначена для детей 6-7 лет.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2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608" y="2721264"/>
            <a:ext cx="4574307" cy="3430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" b="6549"/>
          <a:stretch/>
        </p:blipFill>
        <p:spPr>
          <a:xfrm>
            <a:off x="5126181" y="2306205"/>
            <a:ext cx="6317674" cy="42608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255" y="0"/>
            <a:ext cx="11859490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«Волшебная страна»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Прекрасное средство обучения и развития, используемое при усвоении любого программного материала, а также при самостоятельной деятельности. Направлена на познавательное развитие детей. Комплект содержит следующие разделы: транспорт, времена года, дикие и домашние животные. Ежегодно пополняется новыми разделами. Предназначена для детей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3 -7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7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6432" y="1019749"/>
            <a:ext cx="6403111" cy="48023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0799" y="1019751"/>
            <a:ext cx="6403111" cy="48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3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4371" y="2408596"/>
            <a:ext cx="6337441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2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7258" y="1310334"/>
            <a:ext cx="10566400" cy="3950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 Вашему вниманию дидактические игры, сделанные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нашими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руками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состоят из магнитного поля (магнитной доски,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магнитной фигуры),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съемных цветных полей, магнитных карточек, фигур, цифр, букв, которые легко можно закрепить в любом месте поля.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4" y="207818"/>
            <a:ext cx="1113905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«Кораблик </a:t>
            </a: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«Плюх-плюх</a:t>
            </a: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091" y="926284"/>
            <a:ext cx="11665527" cy="1497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Направлена на развитие математических представлений детей (группировка по цвету, высоте; количественный и порядковый счет; пространственная ориентировка; количественное представление, развитие мелкой моторики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рук).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от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2-7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Семицветики\Desktop\фото игры\20220506_1407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7"/>
          <a:stretch/>
        </p:blipFill>
        <p:spPr bwMode="auto">
          <a:xfrm>
            <a:off x="2862725" y="2119745"/>
            <a:ext cx="6308983" cy="44888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3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34" y="2126238"/>
            <a:ext cx="6186057" cy="46395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5636" y="244797"/>
            <a:ext cx="11540837" cy="14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«Кольцо Луллия»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использовано как средство познавательного развития в работе с детьми дошкольного возраста.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от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3-7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1953227"/>
            <a:ext cx="6400800" cy="4800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6473" y="127984"/>
            <a:ext cx="11333017" cy="182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«Укрась </a:t>
            </a: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бабочку»</a:t>
            </a:r>
            <a:endParaRPr lang="ru-RU" sz="4000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совершенствования знания о составе изученных чисел, формирования умений представлять числа в виде суммы двух слагаемых (на основе наглядности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Рекомендована детям 5-7 лет.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4" y="2022763"/>
            <a:ext cx="5985164" cy="44888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0218" y="346022"/>
            <a:ext cx="11623964" cy="1446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</a:t>
            </a: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«Собери </a:t>
            </a: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урожай»</a:t>
            </a:r>
            <a:endParaRPr lang="ru-RU" sz="4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для формирования познавательно – речевой активности, развития зрительного внимания, мышления, памяти детей. Рекомендована для детей среднего и старшего дошкольного возраста.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63" y="1593915"/>
            <a:ext cx="6683403" cy="5012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153713"/>
            <a:ext cx="11623964" cy="144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«Звуковые домики»</a:t>
            </a:r>
            <a:endParaRPr lang="ru-RU" sz="3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 для формирования навыков звукового анализа и синтеза, в различении твердых и мягких согласных.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Предназначена для детей от 6-7 лет.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2010908"/>
            <a:ext cx="6276109" cy="47070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8036" y="152134"/>
            <a:ext cx="11374582" cy="15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«Посели в домики»</a:t>
            </a:r>
            <a:endParaRPr lang="ru-RU" sz="36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Предназначена для активизации словарного запаса и в делении слов на слоги.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для детей 6-7 лет.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2" y="2044923"/>
            <a:ext cx="6288126" cy="47160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1054" y="103879"/>
            <a:ext cx="11457709" cy="194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Д/игра «Собери букет»</a:t>
            </a:r>
            <a:endParaRPr lang="ru-RU" sz="4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навыки элементарного звукового анализа, учит определять наличие заданного звука в слове, закрепляет правильное произношение поставленных звуков.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Используется для детей 6-7 лет.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1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249</TotalTime>
  <Words>468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Семицветики</dc:creator>
  <cp:lastModifiedBy>Семицветики</cp:lastModifiedBy>
  <cp:revision>19</cp:revision>
  <dcterms:created xsi:type="dcterms:W3CDTF">2022-05-06T08:22:03Z</dcterms:created>
  <dcterms:modified xsi:type="dcterms:W3CDTF">2022-05-13T07:02:43Z</dcterms:modified>
</cp:coreProperties>
</file>