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3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46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75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8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26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7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21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111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77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52C99A-0DEF-4E97-8ACD-7A96889A2F33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2C9741-DE6E-489A-85C9-A33D4B497B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7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7"/>
            <a:ext cx="9966960" cy="5446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Урок     технология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09530" y="1427020"/>
            <a:ext cx="8767860" cy="3338944"/>
          </a:xfrm>
        </p:spPr>
        <p:txBody>
          <a:bodyPr>
            <a:noAutofit/>
          </a:bodyPr>
          <a:lstStyle/>
          <a:p>
            <a:r>
              <a:rPr lang="ru-RU" sz="10500" b="1" dirty="0" smtClean="0">
                <a:solidFill>
                  <a:srgbClr val="C00000"/>
                </a:solidFill>
              </a:rPr>
              <a:t>Аппликация </a:t>
            </a:r>
            <a:r>
              <a:rPr lang="ru-RU" sz="10500" b="1" dirty="0" smtClean="0">
                <a:solidFill>
                  <a:srgbClr val="C00000"/>
                </a:solidFill>
              </a:rPr>
              <a:t>«</a:t>
            </a:r>
            <a:r>
              <a:rPr lang="ru-RU" sz="10500" b="1" dirty="0" smtClean="0">
                <a:solidFill>
                  <a:srgbClr val="C00000"/>
                </a:solidFill>
              </a:rPr>
              <a:t>Б</a:t>
            </a:r>
            <a:r>
              <a:rPr lang="ru-RU" sz="10500" b="1" dirty="0" smtClean="0">
                <a:solidFill>
                  <a:srgbClr val="C00000"/>
                </a:solidFill>
              </a:rPr>
              <a:t>укет из тюльпанов»</a:t>
            </a:r>
            <a:endParaRPr lang="ru-RU" sz="105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1 класс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199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63236"/>
            <a:ext cx="10796847" cy="42949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 Р И Р О Д А</a:t>
            </a:r>
            <a:endParaRPr lang="uk-UA" sz="36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656284"/>
            <a:ext cx="8776874" cy="5841498"/>
          </a:xfrm>
        </p:spPr>
      </p:pic>
    </p:spTree>
    <p:extLst>
      <p:ext uri="{BB962C8B-B14F-4D97-AF65-F5344CB8AC3E}">
        <p14:creationId xmlns:p14="http://schemas.microsoft.com/office/powerpoint/2010/main" val="248175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54923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3" y="263382"/>
            <a:ext cx="4352532" cy="2895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43" y="263382"/>
            <a:ext cx="4807179" cy="3004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3614087"/>
            <a:ext cx="4303569" cy="2689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8619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14" y="172532"/>
            <a:ext cx="8049491" cy="6449942"/>
          </a:xfrm>
        </p:spPr>
      </p:pic>
    </p:spTree>
    <p:extLst>
      <p:ext uri="{BB962C8B-B14F-4D97-AF65-F5344CB8AC3E}">
        <p14:creationId xmlns:p14="http://schemas.microsoft.com/office/powerpoint/2010/main" val="153078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2" y="124691"/>
            <a:ext cx="9896596" cy="6622473"/>
          </a:xfrm>
        </p:spPr>
      </p:pic>
    </p:spTree>
    <p:extLst>
      <p:ext uri="{BB962C8B-B14F-4D97-AF65-F5344CB8AC3E}">
        <p14:creationId xmlns:p14="http://schemas.microsoft.com/office/powerpoint/2010/main" val="255039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4444" r="11516" b="14747"/>
          <a:stretch/>
        </p:blipFill>
        <p:spPr>
          <a:xfrm>
            <a:off x="3124200" y="263236"/>
            <a:ext cx="5271656" cy="648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40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3" y="325582"/>
            <a:ext cx="4649738" cy="5978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477982"/>
            <a:ext cx="4409902" cy="57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9" y="280554"/>
            <a:ext cx="5650851" cy="5095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9" y="280554"/>
            <a:ext cx="4655820" cy="60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1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76" y="277091"/>
            <a:ext cx="8405091" cy="6303818"/>
          </a:xfrm>
        </p:spPr>
      </p:pic>
    </p:spTree>
    <p:extLst>
      <p:ext uri="{BB962C8B-B14F-4D97-AF65-F5344CB8AC3E}">
        <p14:creationId xmlns:p14="http://schemas.microsoft.com/office/powerpoint/2010/main" val="379529542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TM03457444[[fn=Основний]]</Template>
  <TotalTime>65</TotalTime>
  <Words>17</Words>
  <Application>Microsoft Office PowerPoint</Application>
  <PresentationFormat>Широкий екран</PresentationFormat>
  <Paragraphs>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Corbel</vt:lpstr>
      <vt:lpstr>Основа</vt:lpstr>
      <vt:lpstr>Урок     технология</vt:lpstr>
      <vt:lpstr>П Р И Р О Д 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  технология</dc:title>
  <dc:creator>user</dc:creator>
  <cp:lastModifiedBy>user</cp:lastModifiedBy>
  <cp:revision>6</cp:revision>
  <dcterms:created xsi:type="dcterms:W3CDTF">2024-04-10T21:05:09Z</dcterms:created>
  <dcterms:modified xsi:type="dcterms:W3CDTF">2024-04-13T15:08:33Z</dcterms:modified>
</cp:coreProperties>
</file>