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71" r:id="rId9"/>
    <p:sldId id="262" r:id="rId10"/>
    <p:sldId id="263" r:id="rId11"/>
    <p:sldId id="267" r:id="rId12"/>
    <p:sldId id="268" r:id="rId13"/>
    <p:sldId id="264" r:id="rId14"/>
    <p:sldId id="265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43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2854363"/>
            <a:ext cx="3898776" cy="25908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«Познавательно-творческий проект </a:t>
            </a:r>
            <a:r>
              <a:rPr lang="ru-RU" sz="3200" b="1" dirty="0" smtClean="0"/>
              <a:t>«Мир эмоций»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Муниципальное бюджетное дошкольное образовательное учреждение детский сад №15 «Родничок»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 descr="C:\Users\User\Desktop\проект\Photo Editor\IMG_20230131_203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24755"/>
            <a:ext cx="3632501" cy="396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3286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Педагог-психолог: </a:t>
            </a:r>
            <a:r>
              <a:rPr lang="ru-RU" sz="2000" dirty="0" err="1" smtClean="0"/>
              <a:t>Загвоздина</a:t>
            </a:r>
            <a:r>
              <a:rPr lang="ru-RU" sz="2000" dirty="0" smtClean="0"/>
              <a:t> Валентина Юрьевна</a:t>
            </a:r>
          </a:p>
          <a:p>
            <a:pPr algn="ctr"/>
            <a:r>
              <a:rPr lang="ru-RU" sz="2000" dirty="0" smtClean="0"/>
              <a:t>Воспитатели: </a:t>
            </a:r>
            <a:r>
              <a:rPr lang="ru-RU" sz="2000" dirty="0" err="1" smtClean="0"/>
              <a:t>Колмагорова</a:t>
            </a:r>
            <a:r>
              <a:rPr lang="ru-RU" sz="2000" dirty="0" smtClean="0"/>
              <a:t> Екатерина </a:t>
            </a:r>
            <a:r>
              <a:rPr lang="ru-RU" sz="2000" dirty="0" smtClean="0"/>
              <a:t>Алексеевна      </a:t>
            </a:r>
            <a:r>
              <a:rPr lang="ru-RU" sz="2000" dirty="0" err="1" smtClean="0"/>
              <a:t>Путырская</a:t>
            </a:r>
            <a:r>
              <a:rPr lang="ru-RU" sz="2000" dirty="0" smtClean="0"/>
              <a:t> Марина Сергеевна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04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769" y="1772816"/>
            <a:ext cx="7408333" cy="34506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I. </a:t>
            </a:r>
            <a:r>
              <a:rPr lang="ru-RU" sz="2800" dirty="0" smtClean="0"/>
              <a:t>Подготовительный</a:t>
            </a:r>
          </a:p>
          <a:p>
            <a:r>
              <a:rPr lang="en-US" sz="2800" dirty="0" smtClean="0"/>
              <a:t>II. </a:t>
            </a:r>
            <a:r>
              <a:rPr lang="ru-RU" sz="2800" dirty="0" smtClean="0"/>
              <a:t>Основной этап</a:t>
            </a:r>
          </a:p>
          <a:p>
            <a:r>
              <a:rPr lang="en-US" sz="2800" dirty="0" smtClean="0"/>
              <a:t>III. </a:t>
            </a:r>
            <a:r>
              <a:rPr lang="ru-RU" sz="2800" dirty="0" smtClean="0"/>
              <a:t>Заключительный этап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0025"/>
            <a:ext cx="8229600" cy="1252728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  <p:pic>
        <p:nvPicPr>
          <p:cNvPr id="11266" name="Picture 2" descr="C:\Users\User\Desktop\воспитатель года\проект\презентация\31896284-set-of-12-happy-cartoon-kids-fa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5018033" cy="34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воспитатель года\проект\qgPfsiL5a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3" y="3608949"/>
            <a:ext cx="3465541" cy="27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родителями:</a:t>
            </a:r>
            <a:endParaRPr lang="ru-RU" dirty="0"/>
          </a:p>
        </p:txBody>
      </p:sp>
      <p:pic>
        <p:nvPicPr>
          <p:cNvPr id="1027" name="Picture 3" descr="C:\Users\User\Desktop\проект\IMG_20230201_08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99" y="1992690"/>
            <a:ext cx="2786553" cy="37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оект\IMG_20230131_143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7419"/>
            <a:ext cx="2926288" cy="38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6021288"/>
            <a:ext cx="292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«Сундучок полезных советов»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5999" y="6021288"/>
            <a:ext cx="278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«Что такое эмоции?»</a:t>
            </a:r>
            <a:endParaRPr lang="ru-RU" dirty="0"/>
          </a:p>
        </p:txBody>
      </p:sp>
      <p:pic>
        <p:nvPicPr>
          <p:cNvPr id="2050" name="Picture 2" descr="C:\Users\User\Desktop\проект\IMG-db158c02daa0f6904780743f74bf585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79" y="1957419"/>
            <a:ext cx="2835955" cy="37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2879" y="6021288"/>
            <a:ext cx="283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«Календарь настроения»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1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«Утренний круг»</a:t>
            </a:r>
            <a:endParaRPr lang="ru-RU" dirty="0"/>
          </a:p>
        </p:txBody>
      </p:sp>
      <p:pic>
        <p:nvPicPr>
          <p:cNvPr id="3075" name="Picture 3" descr="C:\Users\User\Desktop\проект\IMG-2dfd925eeb9c86a5e007b039b3dee34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227766" cy="43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роект\IMG-18db43f4e76fb4d2394554b4b6650e8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72866"/>
            <a:ext cx="3185741" cy="42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Пополнение РППС группы:</a:t>
            </a:r>
            <a:endParaRPr lang="ru-RU" dirty="0"/>
          </a:p>
        </p:txBody>
      </p:sp>
      <p:pic>
        <p:nvPicPr>
          <p:cNvPr id="1026" name="Picture 2" descr="C:\Users\User\Desktop\проект\IMG_20230126_1422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6870"/>
          <a:stretch/>
        </p:blipFill>
        <p:spPr bwMode="auto">
          <a:xfrm>
            <a:off x="886690" y="1543789"/>
            <a:ext cx="325326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оект\IMG_20230126_142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3789"/>
            <a:ext cx="3672408" cy="489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Пополнение РППС кабинета педагога-психолога:</a:t>
            </a:r>
            <a:endParaRPr lang="ru-RU" dirty="0"/>
          </a:p>
        </p:txBody>
      </p:sp>
      <p:pic>
        <p:nvPicPr>
          <p:cNvPr id="2050" name="Picture 2" descr="C:\Users\User\Desktop\проект\IMG_20221229_153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5004"/>
            <a:ext cx="421078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оект\IMG_20221202_095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6" y="184482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оект\IMG_20230111_102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оект\IMG_20230111_102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94" y="298563"/>
            <a:ext cx="4942002" cy="37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роект\IMG_20230111_102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439781" cy="26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роект\IMG_20230111_102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8187"/>
            <a:ext cx="2232250" cy="26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2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ект\IMG_20221228_103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" y="404664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роект\IMG_20221228_102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32" y="404665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проект\IMG_20221228_102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56" y="404664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проект\IMG_20221221_083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/>
          <a:stretch/>
        </p:blipFill>
        <p:spPr bwMode="auto">
          <a:xfrm>
            <a:off x="1043204" y="4245091"/>
            <a:ext cx="3744820" cy="24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проект\IMG_20221202_0952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5778"/>
            <a:ext cx="3672408" cy="24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0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оект\IMG-1bfa7b3ec3aac04b38f8526cf9416ce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0" y="1628800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роект\IMG-9cf53c8be31aaea043fe763c67e868f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73" y="430621"/>
            <a:ext cx="3195142" cy="23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проект\IMG-86c75235d448a78bb4c017b6094187a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72" y="3205310"/>
            <a:ext cx="2812607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проект\IMG_20230131_141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80" y="1822517"/>
            <a:ext cx="2798956" cy="37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2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«Мир эмоций»</a:t>
            </a:r>
            <a:endParaRPr lang="ru-RU" dirty="0"/>
          </a:p>
        </p:txBody>
      </p:sp>
      <p:pic>
        <p:nvPicPr>
          <p:cNvPr id="8194" name="Picture 2" descr="C:\Users\User\Desktop\проект\IMG_20230131_141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/>
          <a:stretch/>
        </p:blipFill>
        <p:spPr bwMode="auto">
          <a:xfrm>
            <a:off x="251520" y="1681147"/>
            <a:ext cx="8640960" cy="48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5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284" y="20422"/>
            <a:ext cx="8229600" cy="1252728"/>
          </a:xfrm>
        </p:spPr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лэпбука</a:t>
            </a:r>
            <a:endParaRPr lang="ru-RU" dirty="0"/>
          </a:p>
        </p:txBody>
      </p:sp>
      <p:pic>
        <p:nvPicPr>
          <p:cNvPr id="9218" name="Picture 2" descr="C:\Users\User\Desktop\проект\IMG_20230201_120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8" y="1103867"/>
            <a:ext cx="4056451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проект\IMG_20230201_121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76" y="1103867"/>
            <a:ext cx="4066108" cy="54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проект\IMG_20230201_1210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1"/>
          <a:stretch/>
        </p:blipFill>
        <p:spPr bwMode="auto">
          <a:xfrm>
            <a:off x="178535" y="3754364"/>
            <a:ext cx="4064154" cy="27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1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760640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/>
              <a:t>Вид проекта</a:t>
            </a:r>
            <a:r>
              <a:rPr lang="ru-RU" sz="3000" dirty="0"/>
              <a:t>: </a:t>
            </a:r>
            <a:r>
              <a:rPr lang="ru-RU" sz="3000" dirty="0" smtClean="0"/>
              <a:t>Познавательно-творческий</a:t>
            </a:r>
          </a:p>
          <a:p>
            <a:pPr algn="just"/>
            <a:endParaRPr lang="ru-RU" sz="3000" dirty="0"/>
          </a:p>
          <a:p>
            <a:pPr algn="just"/>
            <a:r>
              <a:rPr lang="ru-RU" sz="3000" b="1" dirty="0" smtClean="0"/>
              <a:t>Участники проекта</a:t>
            </a:r>
            <a:r>
              <a:rPr lang="ru-RU" sz="3000" dirty="0" smtClean="0"/>
              <a:t>: дети старшей группы «Звездочка»; педагог-психолог; воспитатели группы; родители (законные представители)</a:t>
            </a:r>
          </a:p>
          <a:p>
            <a:pPr algn="just"/>
            <a:endParaRPr lang="ru-RU" sz="3000" dirty="0" smtClean="0"/>
          </a:p>
          <a:p>
            <a:pPr algn="just"/>
            <a:r>
              <a:rPr lang="ru-RU" sz="3000" b="1" dirty="0" smtClean="0"/>
              <a:t>Цель: </a:t>
            </a:r>
            <a:r>
              <a:rPr lang="ru-RU" sz="3000" dirty="0"/>
              <a:t>Создание интерактивного </a:t>
            </a:r>
            <a:r>
              <a:rPr lang="ru-RU" sz="3000" dirty="0" err="1"/>
              <a:t>лэпбука</a:t>
            </a:r>
            <a:r>
              <a:rPr lang="ru-RU" sz="3000" dirty="0"/>
              <a:t> «Мир эмоций» в совместной - творческой деятельности детей старшей группы, родителей и педагогов.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13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3450696"/>
          </a:xfrm>
        </p:spPr>
        <p:txBody>
          <a:bodyPr/>
          <a:lstStyle/>
          <a:p>
            <a:pPr algn="just"/>
            <a:r>
              <a:rPr lang="ru-RU" sz="2800" b="1" dirty="0" smtClean="0"/>
              <a:t>По окончании проекта, дети пришли к выводу, что у каждой эмоции есть свои внешние проявления (мимика, интонация , пантомимика). И чтобы, уметь распознавать эмоции – нужно их изучить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распознать какую эмоцию испытывает человек?</a:t>
            </a:r>
            <a:br>
              <a:rPr lang="ru-RU" dirty="0"/>
            </a:br>
            <a:endParaRPr lang="ru-RU" dirty="0"/>
          </a:p>
        </p:txBody>
      </p:sp>
      <p:pic>
        <p:nvPicPr>
          <p:cNvPr id="12291" name="Picture 3" descr="C:\Users\User\Desktop\литература для психологтт\наглядность\д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1"/>
            <a:ext cx="828092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82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700808"/>
            <a:ext cx="7740848" cy="44253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Развитие эмоционального интеллекта старших дошкольников; Освоение детьми социальных форм выражения эмоций: умение осознавать свои эмоции, а также распознавать эмоциональные реакции и состояния других людей.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r>
              <a:rPr lang="ru-RU" sz="2800" dirty="0">
                <a:latin typeface="Times New Roman"/>
                <a:ea typeface="Times New Roman"/>
              </a:rPr>
              <a:t>Реализация полученных представлений и навыков в повседневной жизни.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64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2854363"/>
            <a:ext cx="3898776" cy="25908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«Познавательно-творческий проект </a:t>
            </a:r>
            <a:r>
              <a:rPr lang="ru-RU" sz="3200" b="1" dirty="0" smtClean="0"/>
              <a:t>«Мир эмоций»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Муниципальное бюджетное дошкольное образовательное учреждение детский сад №15 «Родничок»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 descr="C:\Users\User\Desktop\проект\Photo Editor\IMG_20230131_203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24755"/>
            <a:ext cx="3632501" cy="396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381" y="616530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Педагог-психолог: </a:t>
            </a:r>
            <a:r>
              <a:rPr lang="ru-RU" sz="2000" dirty="0" err="1" smtClean="0"/>
              <a:t>Загвоздина</a:t>
            </a:r>
            <a:r>
              <a:rPr lang="ru-RU" sz="2000" dirty="0" smtClean="0"/>
              <a:t> Валентина Юрьевна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10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ru-RU" dirty="0"/>
              <a:t>Во время занятия в кабинете педагога-психолога  дети обратили внимание на пиктограммы эмоций, размещенные  на стене.  Женя задал вопрос, что это за «солнышки», почему они разные? Полина, указывая на пиктограмму эмоции - «смущение», спросила: - Почему солнышко  красное?</a:t>
            </a:r>
          </a:p>
          <a:p>
            <a:r>
              <a:rPr lang="ru-RU" dirty="0"/>
              <a:t>В ходе обсуждения разных видов эмоций, выяснилось, что дети знают только несколько названий эмоций и не могут объяснить сути их проявления. Заинтересовались «Азбукой чувств и  эмоций»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и её 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4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Зеркало настроения</a:t>
            </a:r>
            <a:endParaRPr lang="ru-RU" dirty="0"/>
          </a:p>
        </p:txBody>
      </p:sp>
      <p:pic>
        <p:nvPicPr>
          <p:cNvPr id="1026" name="Picture 2" descr="C:\Users\User\Desktop\проект\IMG_20221230_121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5"/>
          <a:stretch/>
        </p:blipFill>
        <p:spPr bwMode="auto">
          <a:xfrm>
            <a:off x="1475656" y="1916832"/>
            <a:ext cx="6192688" cy="47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1710"/>
            <a:ext cx="8355065" cy="504564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1. Узнать и запомнить названия основных базовых эмоций: радость, гнев, страх, грусть, спокойствие, удивление; об особенностях проявлений этих эмоций;</a:t>
            </a:r>
          </a:p>
          <a:p>
            <a:pPr lvl="0"/>
            <a:r>
              <a:rPr lang="ru-RU" dirty="0"/>
              <a:t>2. Продумать варианты макета </a:t>
            </a:r>
            <a:r>
              <a:rPr lang="ru-RU" dirty="0" err="1"/>
              <a:t>лэпбука</a:t>
            </a:r>
            <a:r>
              <a:rPr lang="ru-RU" dirty="0"/>
              <a:t> «Мир эмоций»;</a:t>
            </a:r>
          </a:p>
          <a:p>
            <a:pPr lvl="0"/>
            <a:r>
              <a:rPr lang="ru-RU" dirty="0"/>
              <a:t>3. Совместно с родителями нарисовать виды эмоций, описать их чувственные характеристики;</a:t>
            </a:r>
          </a:p>
          <a:p>
            <a:pPr lvl="0"/>
            <a:r>
              <a:rPr lang="ru-RU" dirty="0"/>
              <a:t>4. Совместно с педагогом изготовить книгу «Азбука эмоций»  из получившихся рисунков;</a:t>
            </a:r>
          </a:p>
          <a:p>
            <a:pPr lvl="0"/>
            <a:r>
              <a:rPr lang="ru-RU" dirty="0"/>
              <a:t>5. Оформить </a:t>
            </a:r>
            <a:r>
              <a:rPr lang="ru-RU" dirty="0" err="1"/>
              <a:t>лэпбук</a:t>
            </a:r>
            <a:r>
              <a:rPr lang="ru-RU" dirty="0"/>
              <a:t> «Мир эмоций»;</a:t>
            </a:r>
          </a:p>
          <a:p>
            <a:pPr lvl="0"/>
            <a:r>
              <a:rPr lang="ru-RU" dirty="0"/>
              <a:t>6. Научиться осознавать собственные эмоции и чувства, а так же эмоции других людей, проявлять </a:t>
            </a:r>
            <a:r>
              <a:rPr lang="ru-RU" dirty="0" err="1"/>
              <a:t>эмпатию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7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91684"/>
            <a:ext cx="7408333" cy="3450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 распознать какую эмоцию испытывает человек?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вопрос:</a:t>
            </a:r>
            <a:endParaRPr lang="ru-RU" dirty="0"/>
          </a:p>
        </p:txBody>
      </p:sp>
      <p:pic>
        <p:nvPicPr>
          <p:cNvPr id="10242" name="Picture 2" descr="C:\Users\User\Desktop\воспитатель года\проект\презентация\306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15" y="3132944"/>
            <a:ext cx="7099769" cy="36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трех вопросов: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11339"/>
              </p:ext>
            </p:extLst>
          </p:nvPr>
        </p:nvGraphicFramePr>
        <p:xfrm>
          <a:off x="323528" y="1556793"/>
          <a:ext cx="8496944" cy="517034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49082"/>
                <a:gridCol w="3115547"/>
                <a:gridCol w="2832315"/>
              </a:tblGrid>
              <a:tr h="11165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Что мы</a:t>
                      </a:r>
                      <a:r>
                        <a:rPr lang="ru-RU" sz="2000" baseline="0" dirty="0" smtClean="0"/>
                        <a:t> знаем?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Что мы хотим узнать?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Где мы можем об этом узнать?</a:t>
                      </a:r>
                      <a:endParaRPr lang="ru-RU" sz="2000" dirty="0"/>
                    </a:p>
                  </a:txBody>
                  <a:tcPr/>
                </a:tc>
              </a:tr>
              <a:tr h="399605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Эмоции</a:t>
                      </a:r>
                      <a:r>
                        <a:rPr lang="ru-RU" sz="2000" baseline="0" dirty="0" smtClean="0"/>
                        <a:t>: Радость,  Грусть,  Злость.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Какие</a:t>
                      </a:r>
                      <a:r>
                        <a:rPr lang="ru-RU" sz="2000" baseline="0" dirty="0" smtClean="0"/>
                        <a:t> бывают эмоции? (Кристина)</a:t>
                      </a:r>
                    </a:p>
                    <a:p>
                      <a:r>
                        <a:rPr lang="ru-RU" sz="2000" baseline="0" dirty="0" smtClean="0"/>
                        <a:t>Почему мы улыбаемся, когда счастливы? (Женя)</a:t>
                      </a:r>
                    </a:p>
                    <a:p>
                      <a:r>
                        <a:rPr lang="ru-RU" sz="2000" baseline="0" dirty="0" smtClean="0"/>
                        <a:t>Почему мы краснеем, когда смущаемся? (Рома)</a:t>
                      </a:r>
                    </a:p>
                    <a:p>
                      <a:r>
                        <a:rPr lang="ru-RU" sz="2000" baseline="0" dirty="0" smtClean="0"/>
                        <a:t>Можно ли увидеть эмоцию? (Лиза)</a:t>
                      </a:r>
                    </a:p>
                    <a:p>
                      <a:r>
                        <a:rPr lang="ru-RU" sz="2000" baseline="0" dirty="0" smtClean="0"/>
                        <a:t>Можно ли показать грусть, если тебе грустно?</a:t>
                      </a:r>
                    </a:p>
                    <a:p>
                      <a:endParaRPr lang="ru-RU" sz="2000" baseline="0" dirty="0" smtClean="0"/>
                    </a:p>
                    <a:p>
                      <a:endParaRPr lang="ru-RU" sz="2000" baseline="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Прочитать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smtClean="0"/>
                        <a:t>в книгах;</a:t>
                      </a:r>
                    </a:p>
                    <a:p>
                      <a:r>
                        <a:rPr lang="ru-RU" sz="2000" baseline="0" dirty="0" smtClean="0"/>
                        <a:t>Спросить у взрослых;</a:t>
                      </a:r>
                    </a:p>
                    <a:p>
                      <a:r>
                        <a:rPr lang="ru-RU" sz="2000" baseline="0" dirty="0" smtClean="0"/>
                        <a:t>Посмотреть в интернете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8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оект\IMG_20230111_105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81962"/>
            <a:ext cx="3875030" cy="51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0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Интерактивный </a:t>
            </a:r>
            <a:r>
              <a:rPr lang="ru-RU" dirty="0" err="1"/>
              <a:t>Лэпбук</a:t>
            </a:r>
            <a:r>
              <a:rPr lang="ru-RU" dirty="0"/>
              <a:t>  «Мир эмоций»» и книга «Азбука эмоций»;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Предполагаемые продукты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4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8FB5E4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465</TotalTime>
  <Words>526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Муниципальное бюджетное дошкольное образовательное учреждение детский сад №15 «Родничок»</vt:lpstr>
      <vt:lpstr>Презентация PowerPoint</vt:lpstr>
      <vt:lpstr>Проблема и её актуальность</vt:lpstr>
      <vt:lpstr>Зеркало настроения</vt:lpstr>
      <vt:lpstr>Задачи проекта: </vt:lpstr>
      <vt:lpstr>Проблемный вопрос:</vt:lpstr>
      <vt:lpstr>Модель трех вопросов:</vt:lpstr>
      <vt:lpstr>Презентация PowerPoint</vt:lpstr>
      <vt:lpstr>Предполагаемые продукты проекта:</vt:lpstr>
      <vt:lpstr>Этапы реализации проекта:</vt:lpstr>
      <vt:lpstr>Работа с родителями:</vt:lpstr>
      <vt:lpstr>«Утренний круг»</vt:lpstr>
      <vt:lpstr>Пополнение РППС группы:</vt:lpstr>
      <vt:lpstr>Пополнение РППС кабинета педагога-психолога:</vt:lpstr>
      <vt:lpstr>Презентация PowerPoint</vt:lpstr>
      <vt:lpstr>Презентация PowerPoint</vt:lpstr>
      <vt:lpstr>Презентация PowerPoint</vt:lpstr>
      <vt:lpstr>Лэпбук «Мир эмоций»</vt:lpstr>
      <vt:lpstr>Презентация лэпбука</vt:lpstr>
      <vt:lpstr>Как распознать какую эмоцию испытывает человек? </vt:lpstr>
      <vt:lpstr>Итоги проекта</vt:lpstr>
      <vt:lpstr>Муниципальное бюджетное дошкольное образовательное учреждение детский сад №15 «Родничок»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№15 «Родничок»</dc:title>
  <dc:creator>User</dc:creator>
  <cp:lastModifiedBy>User</cp:lastModifiedBy>
  <cp:revision>67</cp:revision>
  <dcterms:created xsi:type="dcterms:W3CDTF">2023-01-31T12:13:00Z</dcterms:created>
  <dcterms:modified xsi:type="dcterms:W3CDTF">2023-10-03T02:41:50Z</dcterms:modified>
</cp:coreProperties>
</file>