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8" r:id="rId6"/>
    <p:sldId id="262" r:id="rId7"/>
    <p:sldId id="263" r:id="rId8"/>
    <p:sldId id="267" r:id="rId9"/>
    <p:sldId id="265" r:id="rId10"/>
    <p:sldId id="269" r:id="rId11"/>
    <p:sldId id="270" r:id="rId12"/>
    <p:sldId id="264" r:id="rId13"/>
    <p:sldId id="271" r:id="rId14"/>
    <p:sldId id="266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39" d="100"/>
          <a:sy n="39" d="100"/>
        </p:scale>
        <p:origin x="-229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69516-8822-40C5-B5E5-66DEBDF1D03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D8C6-45DC-44AF-A28E-7BC5BEAB01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D8C6-45DC-44AF-A28E-7BC5BEAB01A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Сравните записи. В какой из них даны слова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в какой-текст, а в какой – не связные по смыслу предложения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Прочитайте, о чём говорится в тексте. Какой темой можно объединить все предложения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Придумайте к тексту заголовок.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Спишите первое предложение.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D8C6-45DC-44AF-A28E-7BC5BEAB01A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 думаете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о чём мы сегодня будем говорить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на уроке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D8C6-45DC-44AF-A28E-7BC5BEAB01A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D8C6-45DC-44AF-A28E-7BC5BEAB01A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C17A-1250-4F02-9DEB-F3BE209CE6D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617-71A5-4327-9CF0-68310E744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ns\Desktop\&#1050;&#1072;&#1087;&#1080;&#1090;&#1072;&#1085;%20&#1050;&#1088;&#1072;&#1073;_%20_&#1063;&#1105;&#1088;&#1085;&#1086;-&#1073;&#1077;&#1083;&#1072;&#1103;%20&#1079;&#1072;&#1088;&#1103;&#1076;&#1082;&#1072;_%20&#1056;&#1072;&#1079;&#1084;&#1080;&#1085;&#1082;&#1072;%20&#1076;&#1083;&#1103;%20&#1076;&#1077;&#1090;&#1077;&#1081;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5.userapi.com/impf/c850136/v850136721/14326f/hv6Ke2anIKU.jpg?size=0x0&amp;quality=90&amp;proxy=1&amp;sign=11a3d87b34d1e41585cd3c23ea4766a0&amp;c_uniq_tag=sjXkhIB2qPttHzbhD9MRYv-9QJpr7I6_yOo5CJxooqQ&amp;type=video_thumb"/>
          <p:cNvPicPr>
            <a:picLocks noChangeAspect="1" noChangeArrowheads="1"/>
          </p:cNvPicPr>
          <p:nvPr/>
        </p:nvPicPr>
        <p:blipFill>
          <a:blip r:embed="rId2"/>
          <a:srcRect l="9123" r="9029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Gabriola" pitchFamily="82" charset="0"/>
              </a:rPr>
              <a:t>Двадцать первое сентября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Gabriola" pitchFamily="82" charset="0"/>
              </a:rPr>
              <a:t>Классная работа</a:t>
            </a:r>
            <a:endParaRPr lang="ru-RU" sz="60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8001" t="33203" r="27526" b="39453"/>
          <a:stretch>
            <a:fillRect/>
          </a:stretch>
        </p:blipFill>
        <p:spPr bwMode="auto">
          <a:xfrm>
            <a:off x="500034" y="1500174"/>
            <a:ext cx="82663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9100" t="23437" r="27525" b="30664"/>
          <a:stretch>
            <a:fillRect/>
          </a:stretch>
        </p:blipFill>
        <p:spPr bwMode="auto">
          <a:xfrm>
            <a:off x="571472" y="1142984"/>
            <a:ext cx="7929618" cy="47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питан Краб_ _Чёрно-белая зарядка_ Разминка для 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00042"/>
            <a:ext cx="6667545" cy="5000660"/>
          </a:xfrm>
          <a:prstGeom prst="rect">
            <a:avLst/>
          </a:prstGeom>
        </p:spPr>
      </p:pic>
      <p:pic>
        <p:nvPicPr>
          <p:cNvPr id="24582" name="Picture 6" descr="https://static.tildacdn.com/tild3339-3666-4532-b431-616138396135/click-noun_1843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36" y="5000636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1845" t="10742" r="31918" b="34258"/>
          <a:stretch>
            <a:fillRect/>
          </a:stretch>
        </p:blipFill>
        <p:spPr bwMode="auto">
          <a:xfrm>
            <a:off x="1357290" y="214290"/>
            <a:ext cx="719961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32394" t="55664" r="32467" b="21875"/>
          <a:stretch>
            <a:fillRect/>
          </a:stretch>
        </p:blipFill>
        <p:spPr bwMode="auto">
          <a:xfrm>
            <a:off x="571472" y="2214554"/>
            <a:ext cx="81501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s://i.blogs.es/885ad8/1/1366_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2805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36866" name="AutoShape 2" descr="https://gallerix.ru/fullpic/5d5de741e675cb546e25223d93759796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gallerix.ru/fullpic/5d5de741e675cb546e25223d93759796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gallerix.ru/fullpic/5d5de741e675cb546e25223d93759796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грачи прилет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00240"/>
            <a:ext cx="3560452" cy="4639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Внимательно рассмотрите картину  Алексея </a:t>
            </a:r>
            <a:r>
              <a:rPr lang="ru-RU" dirty="0" err="1" smtClean="0"/>
              <a:t>Саврасова</a:t>
            </a:r>
            <a:r>
              <a:rPr lang="ru-RU" dirty="0" smtClean="0"/>
              <a:t> «Грачи прилетели</a:t>
            </a:r>
            <a:r>
              <a:rPr lang="ru-RU" dirty="0" smtClean="0"/>
              <a:t>»</a:t>
            </a:r>
            <a:r>
              <a:rPr lang="ru-RU" dirty="0" smtClean="0"/>
              <a:t>. </a:t>
            </a:r>
            <a:r>
              <a:rPr lang="ru-RU" dirty="0" err="1" smtClean="0"/>
              <a:t>Составть</a:t>
            </a:r>
            <a:r>
              <a:rPr lang="ru-RU" dirty="0" smtClean="0"/>
              <a:t> текст из 4-5 предложений</a:t>
            </a:r>
            <a:r>
              <a:rPr lang="ru-RU" dirty="0"/>
              <a:t>,</a:t>
            </a:r>
            <a:r>
              <a:rPr lang="ru-RU" dirty="0" smtClean="0"/>
              <a:t> дайте ему заголовок.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928934"/>
            <a:ext cx="81439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В..робей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в..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рона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с..рока, синица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www.thetimes.co.uk/imageserver/image/%2Fmethode%2Ftimes%2Fprod%2Fweb%2Fbin%2F19a81388-31e1-11e8-b9ab-50675b2358e0.jpg?crop=1488%2C837%2C9%2C9"/>
          <p:cNvPicPr>
            <a:picLocks noChangeAspect="1" noChangeArrowheads="1"/>
          </p:cNvPicPr>
          <p:nvPr/>
        </p:nvPicPr>
        <p:blipFill>
          <a:blip r:embed="rId3"/>
          <a:srcRect l="12973" r="13410"/>
          <a:stretch>
            <a:fillRect/>
          </a:stretch>
        </p:blipFill>
        <p:spPr bwMode="auto">
          <a:xfrm>
            <a:off x="357158" y="3786190"/>
            <a:ext cx="3459264" cy="2643206"/>
          </a:xfrm>
          <a:prstGeom prst="rect">
            <a:avLst/>
          </a:prstGeom>
          <a:noFill/>
        </p:spPr>
      </p:pic>
      <p:pic>
        <p:nvPicPr>
          <p:cNvPr id="4100" name="Picture 4" descr="https://flomaster.club/uploads/posts/2021-02/1612133892_43-p-vorobei-risunok-dlya-detei-50.jpg"/>
          <p:cNvPicPr>
            <a:picLocks noChangeAspect="1" noChangeArrowheads="1"/>
          </p:cNvPicPr>
          <p:nvPr/>
        </p:nvPicPr>
        <p:blipFill>
          <a:blip r:embed="rId4" cstate="print"/>
          <a:srcRect l="13510" t="12009" r="6896" b="8757"/>
          <a:stretch>
            <a:fillRect/>
          </a:stretch>
        </p:blipFill>
        <p:spPr bwMode="auto">
          <a:xfrm>
            <a:off x="4857752" y="4169978"/>
            <a:ext cx="3857620" cy="2688022"/>
          </a:xfrm>
          <a:prstGeom prst="rect">
            <a:avLst/>
          </a:prstGeom>
          <a:noFill/>
        </p:spPr>
      </p:pic>
      <p:pic>
        <p:nvPicPr>
          <p:cNvPr id="4102" name="Picture 6" descr="https://catherineasquithgallery.com/uploads/posts/2021-03/1614555812_62-p-kartinki-na-belom-fone-ptitsi-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928670"/>
            <a:ext cx="4019957" cy="2143140"/>
          </a:xfrm>
          <a:prstGeom prst="rect">
            <a:avLst/>
          </a:prstGeom>
          <a:noFill/>
        </p:spPr>
      </p:pic>
      <p:pic>
        <p:nvPicPr>
          <p:cNvPr id="4104" name="Picture 8" descr="https://www.rspb.org.uk/globalassets/images/birds-and-wildlife/bird-species-illustrations/hooded-crow_1200x675.jpg"/>
          <p:cNvPicPr>
            <a:picLocks noChangeAspect="1" noChangeArrowheads="1"/>
          </p:cNvPicPr>
          <p:nvPr/>
        </p:nvPicPr>
        <p:blipFill>
          <a:blip r:embed="rId6"/>
          <a:srcRect l="28014" t="19110" r="27611" b="16445"/>
          <a:stretch>
            <a:fillRect/>
          </a:stretch>
        </p:blipFill>
        <p:spPr bwMode="auto">
          <a:xfrm>
            <a:off x="428595" y="357165"/>
            <a:ext cx="3323099" cy="27146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bvgdee.ru/images/alfavit/napisanie/bukva-o.jpg"/>
          <p:cNvPicPr>
            <a:picLocks noChangeAspect="1" noChangeArrowheads="1"/>
          </p:cNvPicPr>
          <p:nvPr/>
        </p:nvPicPr>
        <p:blipFill>
          <a:blip r:embed="rId2"/>
          <a:srcRect t="21177" b="18823"/>
          <a:stretch>
            <a:fillRect/>
          </a:stretch>
        </p:blipFill>
        <p:spPr bwMode="auto">
          <a:xfrm>
            <a:off x="2428860" y="3929066"/>
            <a:ext cx="4048138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071546"/>
            <a:ext cx="242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робей,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рона,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рока,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синица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1071546"/>
            <a:ext cx="2571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трекочет,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чирикает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каркает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свистит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Спишите слова в два столбика и соедините название птиц и звуки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, которые они издают.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31845" t="13672" r="27525" b="31640"/>
          <a:stretch>
            <a:fillRect/>
          </a:stretch>
        </p:blipFill>
        <p:spPr bwMode="auto">
          <a:xfrm>
            <a:off x="642910" y="571480"/>
            <a:ext cx="7858180" cy="59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1845" t="31410" r="27525" b="51509"/>
          <a:stretch>
            <a:fillRect/>
          </a:stretch>
        </p:blipFill>
        <p:spPr bwMode="auto">
          <a:xfrm>
            <a:off x="642910" y="1571612"/>
            <a:ext cx="78581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785794"/>
            <a:ext cx="496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Спишите первое предложение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714752"/>
            <a:ext cx="75811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Самопроверка</a:t>
            </a:r>
          </a:p>
          <a:p>
            <a:endParaRPr lang="ru-RU" sz="2800" dirty="0"/>
          </a:p>
          <a:p>
            <a:r>
              <a:rPr lang="ru-RU" sz="2000" dirty="0"/>
              <a:t>«!» — молодец, внимательно и аккуратно списал.</a:t>
            </a:r>
          </a:p>
          <a:p>
            <a:r>
              <a:rPr lang="ru-RU" sz="2000" dirty="0"/>
              <a:t>«+» — нужно еще постараться, есть ошибка или работа небрежная.</a:t>
            </a:r>
          </a:p>
          <a:p>
            <a:r>
              <a:rPr lang="ru-RU" sz="2000" dirty="0"/>
              <a:t>«—» — у тебя не получилось списать без ошибок.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311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Тема урока: </a:t>
            </a:r>
            <a:r>
              <a:rPr lang="ru-RU" sz="4000" dirty="0" smtClean="0"/>
              <a:t>Текст.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sz="4000" dirty="0" smtClean="0"/>
              <a:t> Узнать, что такое текст. </a:t>
            </a:r>
          </a:p>
          <a:p>
            <a:r>
              <a:rPr lang="ru-RU" sz="4000" dirty="0" smtClean="0"/>
              <a:t>Его основные особенности.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9226" t="25390" r="29088" b="54102"/>
          <a:stretch>
            <a:fillRect/>
          </a:stretch>
        </p:blipFill>
        <p:spPr bwMode="auto">
          <a:xfrm>
            <a:off x="357158" y="2214554"/>
            <a:ext cx="85231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9226" t="25390" r="29088" b="54102"/>
          <a:stretch>
            <a:fillRect/>
          </a:stretch>
        </p:blipFill>
        <p:spPr bwMode="auto">
          <a:xfrm>
            <a:off x="620897" y="2214554"/>
            <a:ext cx="85231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8550" t="14648" r="29722" b="17969"/>
          <a:stretch>
            <a:fillRect/>
          </a:stretch>
        </p:blipFill>
        <p:spPr bwMode="auto">
          <a:xfrm>
            <a:off x="1214414" y="428604"/>
            <a:ext cx="6715172" cy="60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 l="29100" t="23437" r="29722" b="67774"/>
          <a:stretch>
            <a:fillRect/>
          </a:stretch>
        </p:blipFill>
        <p:spPr bwMode="auto">
          <a:xfrm>
            <a:off x="357158" y="2000240"/>
            <a:ext cx="83343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28550" t="44922" r="29173" b="46289"/>
          <a:stretch>
            <a:fillRect/>
          </a:stretch>
        </p:blipFill>
        <p:spPr bwMode="auto">
          <a:xfrm>
            <a:off x="285720" y="3571876"/>
            <a:ext cx="85570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186</Words>
  <Application>Microsoft Office PowerPoint</Application>
  <PresentationFormat>Экран (4:3)</PresentationFormat>
  <Paragraphs>32</Paragraphs>
  <Slides>16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5</cp:revision>
  <dcterms:created xsi:type="dcterms:W3CDTF">2022-03-28T16:33:41Z</dcterms:created>
  <dcterms:modified xsi:type="dcterms:W3CDTF">2022-03-31T18:50:33Z</dcterms:modified>
</cp:coreProperties>
</file>