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764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8136904" cy="6713984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sz="5800" b="1" dirty="0" smtClean="0"/>
          </a:p>
          <a:p>
            <a:pPr>
              <a:defRPr/>
            </a:pPr>
            <a:endParaRPr lang="ru-RU" sz="5800" b="1" dirty="0"/>
          </a:p>
          <a:p>
            <a:pPr>
              <a:defRPr/>
            </a:pPr>
            <a:endParaRPr lang="ru-RU" sz="5800" b="1" dirty="0" smtClean="0"/>
          </a:p>
          <a:p>
            <a:pPr>
              <a:defRPr/>
            </a:pPr>
            <a:endParaRPr lang="ru-RU" sz="5800" b="1" dirty="0"/>
          </a:p>
          <a:p>
            <a:pPr>
              <a:defRPr/>
            </a:pPr>
            <a:endParaRPr lang="ru-RU" sz="12300" b="1" dirty="0" smtClean="0"/>
          </a:p>
          <a:p>
            <a:pPr>
              <a:defRPr/>
            </a:pPr>
            <a:endParaRPr lang="ru-RU" sz="12300" b="1" dirty="0" smtClean="0"/>
          </a:p>
          <a:p>
            <a:pPr>
              <a:defRPr/>
            </a:pPr>
            <a:r>
              <a:rPr lang="ru-RU" sz="12300" b="1" dirty="0" smtClean="0"/>
              <a:t>ВЫМЫШЛЕННЫЕ </a:t>
            </a:r>
            <a:r>
              <a:rPr lang="ru-RU" sz="12300" b="1" dirty="0"/>
              <a:t>И РЕАЛЬНЫЕ БЫЛИННЫЕ ГЕРОИ</a:t>
            </a:r>
            <a:endParaRPr lang="ru-RU" sz="123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4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</a:p>
          <a:p>
            <a:pPr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учитель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 и  литературы</a:t>
            </a:r>
          </a:p>
          <a:p>
            <a:pPr>
              <a:defRPr/>
            </a:pP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 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ЛНР «Шахтерская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 </a:t>
            </a:r>
            <a:r>
              <a:rPr lang="ru-RU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№1» </a:t>
            </a:r>
          </a:p>
          <a:p>
            <a:pPr>
              <a:defRPr/>
            </a:pP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Изосимова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Владимировна</a:t>
            </a:r>
          </a:p>
          <a:p>
            <a:pPr>
              <a:defRPr/>
            </a:pPr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г.Свердловск-2022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0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Евпатий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Коловрат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Наташа\Desktop\6793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900735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Ратибор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Наташа\Desktop\bf9ebae042a19993d22e261020dc3c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58306"/>
            <a:ext cx="6416328" cy="57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Дунай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Наташа\Desktop\0010-010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896544" cy="62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2474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Алеша Попович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Наташа\Desktop\7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32048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Илья Муромец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3314" name="Picture 2" descr="C:\Users\Наташа\Desktop\Ilya-Muromet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688632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Добрыня Никитич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Users\Наташа\Desktop\1248698150_Vasnetsov_Dobrynya_frag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57756"/>
            <a:ext cx="4968552" cy="58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Ставр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Годинович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Наташа\Desktop\1-stavr-godinovich-v-sluzh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60851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Александр </a:t>
            </a:r>
            <a:r>
              <a:rPr lang="ru-RU" dirty="0" err="1" smtClean="0">
                <a:solidFill>
                  <a:srgbClr val="FFFF00"/>
                </a:solidFill>
              </a:rPr>
              <a:t>Пересвет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Наташа\Desktop\0_140a7f_9619359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19672"/>
            <a:ext cx="4320480" cy="56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CFF33"/>
                </a:solidFill>
              </a:rPr>
              <a:t>Русские женщины-воительницы</a:t>
            </a:r>
          </a:p>
        </p:txBody>
      </p:sp>
      <p:pic>
        <p:nvPicPr>
          <p:cNvPr id="17410" name="Picture 2" descr="C:\Users\Наташа\Desktop\30970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59"/>
            <a:ext cx="7586862" cy="59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Василиса </a:t>
            </a:r>
            <a:r>
              <a:rPr lang="ru-RU" dirty="0" err="1" smtClean="0">
                <a:solidFill>
                  <a:srgbClr val="FFFF00"/>
                </a:solidFill>
              </a:rPr>
              <a:t>Микулична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Users\Наташа\Desktop\04labeu4r1234296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33670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google-play-app_36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Настасья </a:t>
            </a:r>
            <a:r>
              <a:rPr lang="ru-RU" dirty="0" err="1" smtClean="0">
                <a:solidFill>
                  <a:srgbClr val="FFFF00"/>
                </a:solidFill>
              </a:rPr>
              <a:t>Микулична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8" name="Picture 2" descr="C:\Users\Наташа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60851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Настасья </a:t>
            </a:r>
            <a:r>
              <a:rPr lang="ru-RU" dirty="0" err="1" smtClean="0"/>
              <a:t>Королевична</a:t>
            </a:r>
            <a:endParaRPr lang="ru-RU" dirty="0"/>
          </a:p>
        </p:txBody>
      </p:sp>
      <p:pic>
        <p:nvPicPr>
          <p:cNvPr id="20482" name="Picture 2" descr="C:\Users\Наташа\Desktop\0_b232d_539021a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36748"/>
            <a:ext cx="4560193" cy="57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</a:t>
            </a:r>
            <a:r>
              <a:rPr lang="ru-RU" sz="4900" dirty="0" err="1" smtClean="0">
                <a:solidFill>
                  <a:srgbClr val="FFFF00"/>
                </a:solidFill>
              </a:rPr>
              <a:t>Савишна</a:t>
            </a:r>
            <a:r>
              <a:rPr lang="ru-RU" sz="4900" dirty="0" smtClean="0">
                <a:solidFill>
                  <a:srgbClr val="FFFF00"/>
                </a:solidFill>
              </a:rPr>
              <a:t> </a:t>
            </a:r>
            <a:endParaRPr lang="ru-RU" sz="4900" dirty="0">
              <a:solidFill>
                <a:srgbClr val="FFFF00"/>
              </a:solidFill>
            </a:endParaRPr>
          </a:p>
        </p:txBody>
      </p:sp>
      <p:pic>
        <p:nvPicPr>
          <p:cNvPr id="21506" name="Picture 2" descr="C:\Users\Наташа\Desktop\0_b2330_99ab82d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17646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490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Марья               Девка               Марья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Моревна</a:t>
            </a:r>
            <a:r>
              <a:rPr lang="ru-RU" dirty="0" smtClean="0">
                <a:solidFill>
                  <a:srgbClr val="FFFF00"/>
                </a:solidFill>
              </a:rPr>
              <a:t>          Турка       Лебедь Белая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Наташа\Desktop\main_NewM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17" y="2125768"/>
            <a:ext cx="3347864" cy="47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Наташа\Desktop\1830188_9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47" y="2125768"/>
            <a:ext cx="2592288" cy="48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Наташа\Desktop\image6_56d2c3de0d1a390500f9212e_jp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25768"/>
            <a:ext cx="4104456" cy="48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Наташа\Desktop\main_42849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4"/>
            <a:ext cx="9540552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77186" y="1844824"/>
            <a:ext cx="937302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СПАСИБО </a:t>
            </a:r>
          </a:p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ЗА ВНИМАНИЕ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таша\Desktop\1302340003_8tmihkqp3dnub0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ша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ша\Desktop\91d47f615ae1edbc9a607b3025dc5371_full-1024x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0" y="1772816"/>
            <a:ext cx="3898776" cy="272231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Микула </a:t>
            </a:r>
            <a:r>
              <a:rPr lang="ru-RU" b="1" dirty="0" err="1" smtClean="0">
                <a:solidFill>
                  <a:srgbClr val="FFFF00"/>
                </a:solidFill>
              </a:rPr>
              <a:t>Селянинович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Наташа\Desktop\рябовад\de1609cf27aeb427631e8faddb2d8b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27015" cy="141763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FF00"/>
                </a:solidFill>
              </a:rPr>
              <a:t>Святогор            Михайло </a:t>
            </a:r>
            <a:r>
              <a:rPr lang="ru-RU" b="1" dirty="0" err="1" smtClean="0">
                <a:solidFill>
                  <a:srgbClr val="FFFF00"/>
                </a:solidFill>
              </a:rPr>
              <a:t>Потык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ша\Desktop\рябовад\294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6083"/>
            <a:ext cx="4427984" cy="54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ша\Desktop\AMEAD_D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6083"/>
            <a:ext cx="4338991" cy="56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Вольга</a:t>
            </a:r>
            <a:r>
              <a:rPr lang="ru-RU" b="1" dirty="0" smtClean="0">
                <a:solidFill>
                  <a:srgbClr val="FFFF00"/>
                </a:solidFill>
              </a:rPr>
              <a:t> Святославович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Наташа\Desktop\volga-v4.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61" y="1428691"/>
            <a:ext cx="4255765" cy="54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Садко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Наташа\Desktop\52661b9c29adb6901a193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5"/>
            <a:ext cx="453318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157</TotalTime>
  <Words>62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Микула Селянинович </vt:lpstr>
      <vt:lpstr>    Святогор            Михайло Потык</vt:lpstr>
      <vt:lpstr>Вольга Святославович</vt:lpstr>
      <vt:lpstr>Садко </vt:lpstr>
      <vt:lpstr>Евпатий Коловрат </vt:lpstr>
      <vt:lpstr>Ратибор </vt:lpstr>
      <vt:lpstr>Дунай </vt:lpstr>
      <vt:lpstr>Алеша Попович</vt:lpstr>
      <vt:lpstr>Илья Муромец</vt:lpstr>
      <vt:lpstr>Добрыня Никитич</vt:lpstr>
      <vt:lpstr>Ставр Годинович</vt:lpstr>
      <vt:lpstr>Александр Пересвет</vt:lpstr>
      <vt:lpstr>Русские женщины-воительницы</vt:lpstr>
      <vt:lpstr>Василиса Микулична</vt:lpstr>
      <vt:lpstr>Настасья Микулична </vt:lpstr>
      <vt:lpstr>Настасья Королевична</vt:lpstr>
      <vt:lpstr>                   Савишна </vt:lpstr>
      <vt:lpstr>Марья               Девка               Марья Моревна          Турка       Лебедь Белая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 ЛУГАНСКОЙ НАРОДНОЙ РЕСПУБЛИКИ МАЛАЯ АКАДЕМИЯ НАУК УЧАЩЕЙСЯ МОЛОДЕЖИ </dc:title>
  <dc:creator>Наташа</dc:creator>
  <cp:lastModifiedBy>админ</cp:lastModifiedBy>
  <cp:revision>17</cp:revision>
  <dcterms:created xsi:type="dcterms:W3CDTF">2017-12-13T13:54:09Z</dcterms:created>
  <dcterms:modified xsi:type="dcterms:W3CDTF">2022-10-07T21:10:05Z</dcterms:modified>
</cp:coreProperties>
</file>